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81813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CF495E73-D611-490C-BD22-E14138EC3969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C7820724-784A-4CAC-808F-0952FE169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0724-784A-4CAC-808F-0952FE1696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0724-784A-4CAC-808F-0952FE1696C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0724-784A-4CAC-808F-0952FE1696C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286248" y="428604"/>
            <a:ext cx="442915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Дидактическая  игра.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/>
              <a:ea typeface="Batang" pitchFamily="18" charset="-127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2060"/>
              </a:solidFill>
              <a:latin typeface="Calibri"/>
              <a:ea typeface="Batang" pitchFamily="18" charset="-127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Найди 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лишнее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B050"/>
              </a:solidFill>
              <a:latin typeface="Monotype Corsiva" pitchFamily="66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B050"/>
              </a:solidFill>
              <a:latin typeface="Monotype Corsiva" pitchFamily="66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Monotype Corsiva" pitchFamily="66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        Игра  для  детей  дошкольного  возраста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Составила : Равкова  Марина  Викторовна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Картинки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 ресурсы интернета.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4000504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«Русские народные головные уборы»</a:t>
            </a:r>
          </a:p>
        </p:txBody>
      </p:sp>
      <p:pic>
        <p:nvPicPr>
          <p:cNvPr id="18" name="Рисунок 17" descr="multik4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08" y="1000108"/>
            <a:ext cx="4436844" cy="3071834"/>
          </a:xfrm>
          <a:prstGeom prst="rect">
            <a:avLst/>
          </a:prstGeom>
        </p:spPr>
      </p:pic>
      <p:pic>
        <p:nvPicPr>
          <p:cNvPr id="19" name="Рисунок 18" descr="multik4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00108"/>
            <a:ext cx="4436844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Методические рекомендации: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428604"/>
          <a:ext cx="8429682" cy="6000792"/>
        </p:xfrm>
        <a:graphic>
          <a:graphicData uri="http://schemas.openxmlformats.org/drawingml/2006/table">
            <a:tbl>
              <a:tblPr/>
              <a:tblGrid>
                <a:gridCol w="2809894"/>
                <a:gridCol w="2809894"/>
                <a:gridCol w="2809894"/>
              </a:tblGrid>
              <a:tr h="3000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0c19b6c71147edf338eef3bee69152c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642919"/>
            <a:ext cx="2571768" cy="2286016"/>
          </a:xfrm>
          <a:prstGeom prst="rect">
            <a:avLst/>
          </a:prstGeom>
        </p:spPr>
      </p:pic>
      <p:pic>
        <p:nvPicPr>
          <p:cNvPr id="6" name="Рисунок 5" descr="8bf3f50692f5.jpg"/>
          <p:cNvPicPr/>
          <p:nvPr/>
        </p:nvPicPr>
        <p:blipFill>
          <a:blip r:embed="rId3"/>
          <a:srcRect l="626" t="1456" r="1252" b="1456"/>
          <a:stretch>
            <a:fillRect/>
          </a:stretch>
        </p:blipFill>
        <p:spPr>
          <a:xfrm>
            <a:off x="6072198" y="3929066"/>
            <a:ext cx="2571768" cy="2047875"/>
          </a:xfrm>
          <a:prstGeom prst="rect">
            <a:avLst/>
          </a:prstGeom>
        </p:spPr>
      </p:pic>
      <p:pic>
        <p:nvPicPr>
          <p:cNvPr id="7" name="Рисунок 6" descr="i (6).jpg"/>
          <p:cNvPicPr/>
          <p:nvPr/>
        </p:nvPicPr>
        <p:blipFill>
          <a:blip r:embed="rId4"/>
          <a:srcRect l="5875" r="7833"/>
          <a:stretch>
            <a:fillRect/>
          </a:stretch>
        </p:blipFill>
        <p:spPr>
          <a:xfrm>
            <a:off x="6162764" y="1000108"/>
            <a:ext cx="2379483" cy="2143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 descr="07a4eb3a2a9e6afac854ad662db7fdbc-101qhng.jpg"/>
          <p:cNvPicPr/>
          <p:nvPr/>
        </p:nvPicPr>
        <p:blipFill>
          <a:blip r:embed="rId5"/>
          <a:srcRect l="14764" t="7129" r="9227" b="6337"/>
          <a:stretch>
            <a:fillRect/>
          </a:stretch>
        </p:blipFill>
        <p:spPr>
          <a:xfrm>
            <a:off x="500034" y="3643314"/>
            <a:ext cx="2600324" cy="2505075"/>
          </a:xfrm>
          <a:prstGeom prst="rect">
            <a:avLst/>
          </a:prstGeom>
        </p:spPr>
      </p:pic>
      <p:pic>
        <p:nvPicPr>
          <p:cNvPr id="9" name="Рисунок 8" descr="0_7eb0f_a5b914a2_XL.gif"/>
          <p:cNvPicPr/>
          <p:nvPr/>
        </p:nvPicPr>
        <p:blipFill>
          <a:blip r:embed="rId6"/>
          <a:srcRect l="5291" r="4535"/>
          <a:stretch>
            <a:fillRect/>
          </a:stretch>
        </p:blipFill>
        <p:spPr>
          <a:xfrm>
            <a:off x="3214678" y="3643314"/>
            <a:ext cx="2643206" cy="2505075"/>
          </a:xfrm>
          <a:prstGeom prst="rect">
            <a:avLst/>
          </a:prstGeom>
        </p:spPr>
      </p:pic>
      <p:pic>
        <p:nvPicPr>
          <p:cNvPr id="10" name="Рисунок 9" descr="652_90.1116416508.75134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14678" y="928670"/>
            <a:ext cx="2714644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5" y="500042"/>
          <a:ext cx="8286810" cy="5929354"/>
        </p:xfrm>
        <a:graphic>
          <a:graphicData uri="http://schemas.openxmlformats.org/drawingml/2006/table">
            <a:tbl>
              <a:tblPr/>
              <a:tblGrid>
                <a:gridCol w="2762270"/>
                <a:gridCol w="2762270"/>
                <a:gridCol w="2762270"/>
              </a:tblGrid>
              <a:tr h="2964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9fd641bfe1c0.jpg"/>
          <p:cNvPicPr/>
          <p:nvPr/>
        </p:nvPicPr>
        <p:blipFill>
          <a:blip r:embed="rId3"/>
          <a:srcRect l="13583" t="7098" r="4724" b="4436"/>
          <a:stretch>
            <a:fillRect/>
          </a:stretch>
        </p:blipFill>
        <p:spPr>
          <a:xfrm>
            <a:off x="571472" y="714356"/>
            <a:ext cx="2428892" cy="2295525"/>
          </a:xfrm>
          <a:prstGeom prst="rect">
            <a:avLst/>
          </a:prstGeom>
        </p:spPr>
      </p:pic>
      <p:pic>
        <p:nvPicPr>
          <p:cNvPr id="6" name="Рисунок 5" descr="0b2eedf676aadb4fb2df064471c86da5.jpg"/>
          <p:cNvPicPr/>
          <p:nvPr/>
        </p:nvPicPr>
        <p:blipFill>
          <a:blip r:embed="rId4"/>
          <a:srcRect l="10919" t="2520" r="4199" b="3780"/>
          <a:stretch>
            <a:fillRect/>
          </a:stretch>
        </p:blipFill>
        <p:spPr>
          <a:xfrm>
            <a:off x="3500430" y="714356"/>
            <a:ext cx="2133600" cy="2400300"/>
          </a:xfrm>
          <a:prstGeom prst="rect">
            <a:avLst/>
          </a:prstGeom>
        </p:spPr>
      </p:pic>
      <p:pic>
        <p:nvPicPr>
          <p:cNvPr id="7" name="Рисунок 6" descr="97.jpg"/>
          <p:cNvPicPr/>
          <p:nvPr/>
        </p:nvPicPr>
        <p:blipFill>
          <a:blip r:embed="rId5"/>
          <a:srcRect l="14215" r="7526" b="52411"/>
          <a:stretch>
            <a:fillRect/>
          </a:stretch>
        </p:blipFill>
        <p:spPr>
          <a:xfrm>
            <a:off x="6072199" y="785794"/>
            <a:ext cx="2571768" cy="2171700"/>
          </a:xfrm>
          <a:prstGeom prst="rect">
            <a:avLst/>
          </a:prstGeom>
        </p:spPr>
      </p:pic>
      <p:pic>
        <p:nvPicPr>
          <p:cNvPr id="8" name="Рисунок 7" descr="272e478ffcb5.jpg"/>
          <p:cNvPicPr/>
          <p:nvPr/>
        </p:nvPicPr>
        <p:blipFill>
          <a:blip r:embed="rId6"/>
          <a:srcRect l="16566" t="4724" r="17793" b="21732"/>
          <a:stretch>
            <a:fillRect/>
          </a:stretch>
        </p:blipFill>
        <p:spPr>
          <a:xfrm>
            <a:off x="571472" y="3571876"/>
            <a:ext cx="2486023" cy="2714644"/>
          </a:xfrm>
          <a:prstGeom prst="rect">
            <a:avLst/>
          </a:prstGeom>
        </p:spPr>
      </p:pic>
      <p:pic>
        <p:nvPicPr>
          <p:cNvPr id="9" name="Рисунок 8" descr="anna_blk.jpg"/>
          <p:cNvPicPr/>
          <p:nvPr/>
        </p:nvPicPr>
        <p:blipFill>
          <a:blip r:embed="rId7"/>
          <a:srcRect l="11339" r="6047" b="6803"/>
          <a:stretch>
            <a:fillRect/>
          </a:stretch>
        </p:blipFill>
        <p:spPr>
          <a:xfrm>
            <a:off x="3286116" y="3786190"/>
            <a:ext cx="2514600" cy="2314575"/>
          </a:xfrm>
          <a:prstGeom prst="rect">
            <a:avLst/>
          </a:prstGeom>
        </p:spPr>
      </p:pic>
      <p:pic>
        <p:nvPicPr>
          <p:cNvPr id="10" name="Рисунок 9" descr="1340917002_kokosh14.jpg"/>
          <p:cNvPicPr/>
          <p:nvPr/>
        </p:nvPicPr>
        <p:blipFill>
          <a:blip r:embed="rId8"/>
          <a:srcRect l="19150" t="3363" r="19150" b="12105"/>
          <a:stretch>
            <a:fillRect/>
          </a:stretch>
        </p:blipFill>
        <p:spPr>
          <a:xfrm>
            <a:off x="6000760" y="3714752"/>
            <a:ext cx="2647950" cy="23331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5" y="500042"/>
          <a:ext cx="8286810" cy="5857916"/>
        </p:xfrm>
        <a:graphic>
          <a:graphicData uri="http://schemas.openxmlformats.org/drawingml/2006/table">
            <a:tbl>
              <a:tblPr/>
              <a:tblGrid>
                <a:gridCol w="2762270"/>
                <a:gridCol w="2762270"/>
                <a:gridCol w="2762270"/>
              </a:tblGrid>
              <a:tr h="2928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 (11).jpg"/>
          <p:cNvPicPr/>
          <p:nvPr/>
        </p:nvPicPr>
        <p:blipFill>
          <a:blip r:embed="rId2"/>
          <a:srcRect l="13539"/>
          <a:stretch>
            <a:fillRect/>
          </a:stretch>
        </p:blipFill>
        <p:spPr>
          <a:xfrm>
            <a:off x="500034" y="1000108"/>
            <a:ext cx="2571768" cy="2000250"/>
          </a:xfrm>
          <a:prstGeom prst="rect">
            <a:avLst/>
          </a:prstGeom>
        </p:spPr>
      </p:pic>
      <p:pic>
        <p:nvPicPr>
          <p:cNvPr id="5" name="Рисунок 4" descr="DgtMjY2MC.jpg"/>
          <p:cNvPicPr/>
          <p:nvPr/>
        </p:nvPicPr>
        <p:blipFill>
          <a:blip r:embed="rId3"/>
          <a:srcRect b="52367"/>
          <a:stretch>
            <a:fillRect/>
          </a:stretch>
        </p:blipFill>
        <p:spPr>
          <a:xfrm>
            <a:off x="3428992" y="928670"/>
            <a:ext cx="2371725" cy="2095500"/>
          </a:xfrm>
          <a:prstGeom prst="rect">
            <a:avLst/>
          </a:prstGeom>
        </p:spPr>
      </p:pic>
      <p:pic>
        <p:nvPicPr>
          <p:cNvPr id="6" name="Рисунок 5" descr="cd23a4628f72.jpg"/>
          <p:cNvPicPr/>
          <p:nvPr/>
        </p:nvPicPr>
        <p:blipFill>
          <a:blip r:embed="rId4"/>
          <a:srcRect r="46695" b="70228"/>
          <a:stretch>
            <a:fillRect/>
          </a:stretch>
        </p:blipFill>
        <p:spPr>
          <a:xfrm>
            <a:off x="6072198" y="857232"/>
            <a:ext cx="2571768" cy="2095500"/>
          </a:xfrm>
          <a:prstGeom prst="rect">
            <a:avLst/>
          </a:prstGeom>
        </p:spPr>
      </p:pic>
      <p:pic>
        <p:nvPicPr>
          <p:cNvPr id="7" name="Рисунок 6" descr="cd23a4628f72.jpg"/>
          <p:cNvPicPr/>
          <p:nvPr/>
        </p:nvPicPr>
        <p:blipFill>
          <a:blip r:embed="rId4"/>
          <a:srcRect l="-8240" t="25537" r="50815" b="32986"/>
          <a:stretch>
            <a:fillRect/>
          </a:stretch>
        </p:blipFill>
        <p:spPr>
          <a:xfrm>
            <a:off x="500034" y="3571876"/>
            <a:ext cx="2486195" cy="2219325"/>
          </a:xfrm>
          <a:prstGeom prst="rect">
            <a:avLst/>
          </a:prstGeom>
        </p:spPr>
      </p:pic>
      <p:pic>
        <p:nvPicPr>
          <p:cNvPr id="8" name="Рисунок 7" descr="686750524d3b24f62be98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286116" y="3857628"/>
            <a:ext cx="2643186" cy="1905000"/>
          </a:xfrm>
          <a:prstGeom prst="rect">
            <a:avLst/>
          </a:prstGeom>
        </p:spPr>
      </p:pic>
      <p:pic>
        <p:nvPicPr>
          <p:cNvPr id="9" name="Рисунок 8" descr="lLWExYzct.jpg"/>
          <p:cNvPicPr/>
          <p:nvPr/>
        </p:nvPicPr>
        <p:blipFill>
          <a:blip r:embed="rId6"/>
          <a:srcRect t="47813"/>
          <a:stretch>
            <a:fillRect/>
          </a:stretch>
        </p:blipFill>
        <p:spPr>
          <a:xfrm>
            <a:off x="6072198" y="3786190"/>
            <a:ext cx="2543174" cy="21812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5" y="500042"/>
          <a:ext cx="8286810" cy="5786478"/>
        </p:xfrm>
        <a:graphic>
          <a:graphicData uri="http://schemas.openxmlformats.org/drawingml/2006/table">
            <a:tbl>
              <a:tblPr/>
              <a:tblGrid>
                <a:gridCol w="2762270"/>
                <a:gridCol w="2762270"/>
                <a:gridCol w="2762270"/>
              </a:tblGrid>
              <a:tr h="2893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3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42" marR="45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045rmH.jpg"/>
          <p:cNvPicPr/>
          <p:nvPr/>
        </p:nvPicPr>
        <p:blipFill>
          <a:blip r:embed="rId3"/>
          <a:srcRect l="14873" r="42870" b="56208"/>
          <a:stretch>
            <a:fillRect/>
          </a:stretch>
        </p:blipFill>
        <p:spPr>
          <a:xfrm>
            <a:off x="714348" y="3500438"/>
            <a:ext cx="2171700" cy="2533650"/>
          </a:xfrm>
          <a:prstGeom prst="rect">
            <a:avLst/>
          </a:prstGeom>
        </p:spPr>
      </p:pic>
      <p:pic>
        <p:nvPicPr>
          <p:cNvPr id="8" name="Рисунок 7" descr="2-muzhskie-i-zhenskie-golovnyie-uboryi-optom-ot.png"/>
          <p:cNvPicPr/>
          <p:nvPr/>
        </p:nvPicPr>
        <p:blipFill>
          <a:blip r:embed="rId4"/>
          <a:srcRect l="17008" r="22047"/>
          <a:stretch>
            <a:fillRect/>
          </a:stretch>
        </p:blipFill>
        <p:spPr>
          <a:xfrm>
            <a:off x="3286116" y="3786190"/>
            <a:ext cx="2505075" cy="2238375"/>
          </a:xfrm>
          <a:prstGeom prst="rect">
            <a:avLst/>
          </a:prstGeom>
        </p:spPr>
      </p:pic>
      <p:pic>
        <p:nvPicPr>
          <p:cNvPr id="9" name="Рисунок 8" descr="1022994_82511nothumb500.jpg"/>
          <p:cNvPicPr/>
          <p:nvPr/>
        </p:nvPicPr>
        <p:blipFill>
          <a:blip r:embed="rId5"/>
          <a:srcRect l="7559" t="6858" r="9449" b="6858"/>
          <a:stretch>
            <a:fillRect/>
          </a:stretch>
        </p:blipFill>
        <p:spPr>
          <a:xfrm>
            <a:off x="6000760" y="3500438"/>
            <a:ext cx="2550899" cy="2628900"/>
          </a:xfrm>
          <a:prstGeom prst="rect">
            <a:avLst/>
          </a:prstGeom>
        </p:spPr>
      </p:pic>
      <p:pic>
        <p:nvPicPr>
          <p:cNvPr id="12" name="Рисунок 11" descr="fc0a7bc9642871de900535f202eb9828_full.jpg"/>
          <p:cNvPicPr/>
          <p:nvPr/>
        </p:nvPicPr>
        <p:blipFill>
          <a:blip r:embed="rId6"/>
          <a:srcRect l="2412" t="30558" r="52270" b="32970"/>
          <a:stretch>
            <a:fillRect/>
          </a:stretch>
        </p:blipFill>
        <p:spPr>
          <a:xfrm>
            <a:off x="642910" y="714356"/>
            <a:ext cx="2500331" cy="2143140"/>
          </a:xfrm>
          <a:prstGeom prst="rect">
            <a:avLst/>
          </a:prstGeom>
        </p:spPr>
      </p:pic>
      <p:pic>
        <p:nvPicPr>
          <p:cNvPr id="13" name="Рисунок 12" descr="1045rmH.jpg"/>
          <p:cNvPicPr/>
          <p:nvPr/>
        </p:nvPicPr>
        <p:blipFill>
          <a:blip r:embed="rId3"/>
          <a:srcRect l="30621" t="44579" r="17498" b="1938"/>
          <a:stretch>
            <a:fillRect/>
          </a:stretch>
        </p:blipFill>
        <p:spPr>
          <a:xfrm>
            <a:off x="3357554" y="571480"/>
            <a:ext cx="2352675" cy="2619375"/>
          </a:xfrm>
          <a:prstGeom prst="rect">
            <a:avLst/>
          </a:prstGeom>
        </p:spPr>
      </p:pic>
      <p:pic>
        <p:nvPicPr>
          <p:cNvPr id="15" name="Рисунок 14" descr="11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6072198" y="928670"/>
            <a:ext cx="2500330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7" y="571480"/>
          <a:ext cx="8215371" cy="5786478"/>
        </p:xfrm>
        <a:graphic>
          <a:graphicData uri="http://schemas.openxmlformats.org/drawingml/2006/table">
            <a:tbl>
              <a:tblPr/>
              <a:tblGrid>
                <a:gridCol w="2738457"/>
                <a:gridCol w="2738457"/>
                <a:gridCol w="2738457"/>
              </a:tblGrid>
              <a:tr h="2893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82" marR="43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82" marR="43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82" marR="43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3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82" marR="43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82" marR="43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82" marR="43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000100" y="1285860"/>
            <a:ext cx="1628775" cy="1676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786182" y="1214422"/>
            <a:ext cx="1628775" cy="1676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6429388" y="1071546"/>
            <a:ext cx="1628775" cy="1676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928662" y="4143380"/>
            <a:ext cx="1628775" cy="1676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3643306" y="4000504"/>
            <a:ext cx="1628775" cy="1676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6429388" y="4000504"/>
            <a:ext cx="1628775" cy="1676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37</Words>
  <PresentationFormat>Экран (4:3)</PresentationFormat>
  <Paragraphs>19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23</cp:revision>
  <dcterms:created xsi:type="dcterms:W3CDTF">2015-01-11T13:03:54Z</dcterms:created>
  <dcterms:modified xsi:type="dcterms:W3CDTF">2016-12-28T13:11:26Z</dcterms:modified>
</cp:coreProperties>
</file>