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56" r:id="rId2"/>
    <p:sldId id="260" r:id="rId3"/>
    <p:sldId id="257" r:id="rId4"/>
    <p:sldId id="259" r:id="rId5"/>
    <p:sldId id="258" r:id="rId6"/>
    <p:sldId id="261" r:id="rId7"/>
    <p:sldId id="262" r:id="rId8"/>
    <p:sldId id="265" r:id="rId9"/>
    <p:sldId id="266" r:id="rId10"/>
    <p:sldId id="264" r:id="rId11"/>
  </p:sldIdLst>
  <p:sldSz cx="9144000" cy="6858000" type="screen4x3"/>
  <p:notesSz cx="6881813" cy="97107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/>
          <a:lstStyle>
            <a:lvl1pPr algn="r">
              <a:defRPr sz="1200"/>
            </a:lvl1pPr>
          </a:lstStyle>
          <a:p>
            <a:fld id="{CBBEC999-4EE8-468A-8747-DCE9B540BD5D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14413" y="728663"/>
            <a:ext cx="4854575" cy="3641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14" tIns="47407" rIns="94814" bIns="4740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182" y="4612601"/>
            <a:ext cx="5505450" cy="4369832"/>
          </a:xfrm>
          <a:prstGeom prst="rect">
            <a:avLst/>
          </a:prstGeom>
        </p:spPr>
        <p:txBody>
          <a:bodyPr vert="horz" lIns="94814" tIns="47407" rIns="94814" bIns="47407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223516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98102" y="9223516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 anchor="b"/>
          <a:lstStyle>
            <a:lvl1pPr algn="r">
              <a:defRPr sz="1200"/>
            </a:lvl1pPr>
          </a:lstStyle>
          <a:p>
            <a:fld id="{2788F94D-068A-466D-9B8F-6DAEB707E51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8F94D-068A-466D-9B8F-6DAEB707E511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8F94D-068A-466D-9B8F-6DAEB707E511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8F94D-068A-466D-9B8F-6DAEB707E511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5572132" y="1285860"/>
            <a:ext cx="30003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mbria" pitchFamily="18" charset="0"/>
              <a:cs typeface="Arial" pitchFamily="34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785786" y="4143380"/>
            <a:ext cx="37147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mbria" pitchFamily="18" charset="0"/>
              <a:cs typeface="Arial" pitchFamily="34" charset="0"/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sz="half" idx="4294967295"/>
          </p:nvPr>
        </p:nvSpPr>
        <p:spPr>
          <a:xfrm>
            <a:off x="500034" y="1214422"/>
            <a:ext cx="4286280" cy="4714908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>
              <a:buNone/>
            </a:pPr>
            <a:r>
              <a:rPr lang="ru-RU" b="1" i="1" dirty="0" smtClean="0">
                <a:ln/>
                <a:solidFill>
                  <a:schemeClr val="accent3"/>
                </a:solidFill>
                <a:latin typeface="Cambria" pitchFamily="18" charset="0"/>
              </a:rPr>
              <a:t>      </a:t>
            </a:r>
          </a:p>
          <a:p>
            <a:pPr>
              <a:buNone/>
            </a:pPr>
            <a:endParaRPr lang="ru-RU" b="1" i="1" dirty="0" smtClean="0">
              <a:ln/>
              <a:solidFill>
                <a:schemeClr val="accent3"/>
              </a:solidFill>
              <a:latin typeface="Cambria" pitchFamily="18" charset="0"/>
            </a:endParaRPr>
          </a:p>
          <a:p>
            <a:pPr>
              <a:buNone/>
            </a:pPr>
            <a:r>
              <a:rPr lang="ru-RU" b="1" i="1" dirty="0" smtClean="0">
                <a:ln/>
                <a:solidFill>
                  <a:srgbClr val="002060"/>
                </a:solidFill>
                <a:latin typeface="Cambria" pitchFamily="18" charset="0"/>
              </a:rPr>
              <a:t>Узоры и орнаменты    в русском народном костюме.</a:t>
            </a:r>
          </a:p>
          <a:p>
            <a:endParaRPr lang="ru-RU" b="1" i="1" dirty="0" smtClean="0">
              <a:ln/>
              <a:solidFill>
                <a:srgbClr val="002060"/>
              </a:solidFill>
              <a:latin typeface="Comic Sans MS" pitchFamily="66" charset="0"/>
            </a:endParaRPr>
          </a:p>
          <a:p>
            <a:endParaRPr lang="ru-RU" b="1" i="1" dirty="0" smtClean="0">
              <a:ln/>
              <a:solidFill>
                <a:srgbClr val="002060"/>
              </a:solidFill>
              <a:latin typeface="Cambria" pitchFamily="18" charset="0"/>
            </a:endParaRPr>
          </a:p>
          <a:p>
            <a:pPr>
              <a:buNone/>
            </a:pPr>
            <a:r>
              <a:rPr lang="ru-RU" sz="1800" b="1" i="1" dirty="0" smtClean="0">
                <a:ln/>
                <a:solidFill>
                  <a:srgbClr val="002060"/>
                </a:solidFill>
                <a:latin typeface="Cambria" pitchFamily="18" charset="0"/>
              </a:rPr>
              <a:t>Книжечка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800" b="1" i="1" dirty="0" smtClean="0">
                <a:ln/>
                <a:solidFill>
                  <a:srgbClr val="002060"/>
                </a:solidFill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для детей дошкольного возраста.</a:t>
            </a:r>
            <a:endParaRPr lang="ru-RU" sz="1800" b="1" i="1" dirty="0" smtClean="0">
              <a:ln/>
              <a:solidFill>
                <a:srgbClr val="002060"/>
              </a:solidFill>
              <a:latin typeface="Cambria" pitchFamily="18" charset="0"/>
              <a:cs typeface="Arial" pitchFamily="34" charset="0"/>
            </a:endParaRPr>
          </a:p>
          <a:p>
            <a:endParaRPr lang="ru-RU" b="1" i="1" dirty="0" smtClean="0">
              <a:ln/>
              <a:solidFill>
                <a:schemeClr val="accent3"/>
              </a:solidFill>
              <a:latin typeface="Comic Sans MS" pitchFamily="66" charset="0"/>
            </a:endParaRPr>
          </a:p>
          <a:p>
            <a:endParaRPr lang="ru-RU" b="1" i="1" dirty="0">
              <a:ln/>
              <a:solidFill>
                <a:schemeClr val="accent3"/>
              </a:solidFill>
              <a:latin typeface="Comic Sans MS" pitchFamily="66" charset="0"/>
            </a:endParaRPr>
          </a:p>
        </p:txBody>
      </p:sp>
      <p:pic>
        <p:nvPicPr>
          <p:cNvPr id="10" name="Рисунок 9" descr="81703561_110202071.jpg"/>
          <p:cNvPicPr>
            <a:picLocks noChangeAspect="1"/>
          </p:cNvPicPr>
          <p:nvPr/>
        </p:nvPicPr>
        <p:blipFill>
          <a:blip r:embed="rId3"/>
          <a:srcRect l="7110" t="12498" r="8887" b="7385"/>
          <a:stretch>
            <a:fillRect/>
          </a:stretch>
        </p:blipFill>
        <p:spPr>
          <a:xfrm>
            <a:off x="5000628" y="857232"/>
            <a:ext cx="3402788" cy="5076683"/>
          </a:xfrm>
          <a:prstGeom prst="roundRect">
            <a:avLst>
              <a:gd name="adj" fmla="val 16667"/>
            </a:avLst>
          </a:prstGeom>
          <a:ln w="28575">
            <a:solidFill>
              <a:srgbClr val="0070C0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6" name="Солнце 5"/>
          <p:cNvSpPr/>
          <p:nvPr/>
        </p:nvSpPr>
        <p:spPr>
          <a:xfrm>
            <a:off x="500034" y="642918"/>
            <a:ext cx="1357322" cy="1285884"/>
          </a:xfrm>
          <a:prstGeom prst="sun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643063"/>
            <a:ext cx="7112000" cy="3000375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2551837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002060"/>
                </a:solidFill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Для детей дошкольного возраста.</a:t>
            </a:r>
            <a:endParaRPr lang="ru-RU" sz="1050" dirty="0" smtClean="0">
              <a:solidFill>
                <a:srgbClr val="002060"/>
              </a:solidFill>
              <a:latin typeface="Cambria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002060"/>
                </a:solidFill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                 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002060"/>
                </a:solidFill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Автор: Равкова Марина Викторовна</a:t>
            </a:r>
            <a:r>
              <a:rPr lang="ru-RU" b="1" i="1" dirty="0" smtClean="0">
                <a:solidFill>
                  <a:srgbClr val="002060"/>
                </a:solidFill>
                <a:latin typeface="Cambria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ru-RU" b="1" i="1" dirty="0" smtClean="0">
              <a:solidFill>
                <a:srgbClr val="002060"/>
              </a:solidFill>
              <a:latin typeface="Cambria" pitchFamily="18" charset="0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b9785a70a1d5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18" y="4071942"/>
            <a:ext cx="6000792" cy="114300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80_enl.jpg"/>
          <p:cNvPicPr/>
          <p:nvPr/>
        </p:nvPicPr>
        <p:blipFill>
          <a:blip r:embed="rId3"/>
          <a:srcRect l="22278" r="22278"/>
          <a:stretch>
            <a:fillRect/>
          </a:stretch>
        </p:blipFill>
        <p:spPr>
          <a:xfrm>
            <a:off x="714348" y="1571612"/>
            <a:ext cx="2760231" cy="41434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571473" y="857232"/>
            <a:ext cx="30718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  </a:t>
            </a:r>
            <a:r>
              <a:rPr lang="ru-RU" sz="1600" b="1" i="1" dirty="0" smtClean="0">
                <a:solidFill>
                  <a:srgbClr val="002060"/>
                </a:solidFill>
                <a:latin typeface="Cambria" pitchFamily="18" charset="0"/>
              </a:rPr>
              <a:t>Знаки  воды</a:t>
            </a:r>
            <a:endParaRPr lang="ru-RU" sz="1600" b="1" i="1" dirty="0">
              <a:solidFill>
                <a:srgbClr val="002060"/>
              </a:solidFill>
              <a:latin typeface="Cambria" pitchFamily="18" charset="0"/>
            </a:endParaRPr>
          </a:p>
        </p:txBody>
      </p:sp>
      <p:pic>
        <p:nvPicPr>
          <p:cNvPr id="4" name="Рисунок 3" descr="list2.JPG"/>
          <p:cNvPicPr/>
          <p:nvPr/>
        </p:nvPicPr>
        <p:blipFill>
          <a:blip r:embed="rId4"/>
          <a:stretch>
            <a:fillRect/>
          </a:stretch>
        </p:blipFill>
        <p:spPr>
          <a:xfrm rot="16200000">
            <a:off x="3321834" y="1107267"/>
            <a:ext cx="5786478" cy="4714905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sp>
        <p:nvSpPr>
          <p:cNvPr id="36" name="Полилиния 35"/>
          <p:cNvSpPr/>
          <p:nvPr/>
        </p:nvSpPr>
        <p:spPr>
          <a:xfrm>
            <a:off x="4027055" y="837430"/>
            <a:ext cx="4444230" cy="387928"/>
          </a:xfrm>
          <a:custGeom>
            <a:avLst/>
            <a:gdLst>
              <a:gd name="connsiteX0" fmla="*/ 0 w 4444230"/>
              <a:gd name="connsiteY0" fmla="*/ 335588 h 387928"/>
              <a:gd name="connsiteX1" fmla="*/ 175490 w 4444230"/>
              <a:gd name="connsiteY1" fmla="*/ 21552 h 387928"/>
              <a:gd name="connsiteX2" fmla="*/ 332509 w 4444230"/>
              <a:gd name="connsiteY2" fmla="*/ 335588 h 387928"/>
              <a:gd name="connsiteX3" fmla="*/ 508000 w 4444230"/>
              <a:gd name="connsiteY3" fmla="*/ 12315 h 387928"/>
              <a:gd name="connsiteX4" fmla="*/ 674254 w 4444230"/>
              <a:gd name="connsiteY4" fmla="*/ 335588 h 387928"/>
              <a:gd name="connsiteX5" fmla="*/ 849745 w 4444230"/>
              <a:gd name="connsiteY5" fmla="*/ 12315 h 387928"/>
              <a:gd name="connsiteX6" fmla="*/ 1016000 w 4444230"/>
              <a:gd name="connsiteY6" fmla="*/ 326352 h 387928"/>
              <a:gd name="connsiteX7" fmla="*/ 1191490 w 4444230"/>
              <a:gd name="connsiteY7" fmla="*/ 12315 h 387928"/>
              <a:gd name="connsiteX8" fmla="*/ 1357745 w 4444230"/>
              <a:gd name="connsiteY8" fmla="*/ 326352 h 387928"/>
              <a:gd name="connsiteX9" fmla="*/ 1533236 w 4444230"/>
              <a:gd name="connsiteY9" fmla="*/ 21552 h 387928"/>
              <a:gd name="connsiteX10" fmla="*/ 1681018 w 4444230"/>
              <a:gd name="connsiteY10" fmla="*/ 326352 h 387928"/>
              <a:gd name="connsiteX11" fmla="*/ 1865745 w 4444230"/>
              <a:gd name="connsiteY11" fmla="*/ 12315 h 387928"/>
              <a:gd name="connsiteX12" fmla="*/ 2032000 w 4444230"/>
              <a:gd name="connsiteY12" fmla="*/ 335588 h 387928"/>
              <a:gd name="connsiteX13" fmla="*/ 2207490 w 4444230"/>
              <a:gd name="connsiteY13" fmla="*/ 21552 h 387928"/>
              <a:gd name="connsiteX14" fmla="*/ 2364509 w 4444230"/>
              <a:gd name="connsiteY14" fmla="*/ 326352 h 387928"/>
              <a:gd name="connsiteX15" fmla="*/ 2540000 w 4444230"/>
              <a:gd name="connsiteY15" fmla="*/ 3079 h 387928"/>
              <a:gd name="connsiteX16" fmla="*/ 2706254 w 4444230"/>
              <a:gd name="connsiteY16" fmla="*/ 344825 h 387928"/>
              <a:gd name="connsiteX17" fmla="*/ 2881745 w 4444230"/>
              <a:gd name="connsiteY17" fmla="*/ 12315 h 387928"/>
              <a:gd name="connsiteX18" fmla="*/ 3048000 w 4444230"/>
              <a:gd name="connsiteY18" fmla="*/ 335588 h 387928"/>
              <a:gd name="connsiteX19" fmla="*/ 3232727 w 4444230"/>
              <a:gd name="connsiteY19" fmla="*/ 12315 h 387928"/>
              <a:gd name="connsiteX20" fmla="*/ 3380509 w 4444230"/>
              <a:gd name="connsiteY20" fmla="*/ 344825 h 387928"/>
              <a:gd name="connsiteX21" fmla="*/ 3574472 w 4444230"/>
              <a:gd name="connsiteY21" fmla="*/ 12315 h 387928"/>
              <a:gd name="connsiteX22" fmla="*/ 3740727 w 4444230"/>
              <a:gd name="connsiteY22" fmla="*/ 335588 h 387928"/>
              <a:gd name="connsiteX23" fmla="*/ 3906981 w 4444230"/>
              <a:gd name="connsiteY23" fmla="*/ 21552 h 387928"/>
              <a:gd name="connsiteX24" fmla="*/ 4082472 w 4444230"/>
              <a:gd name="connsiteY24" fmla="*/ 335588 h 387928"/>
              <a:gd name="connsiteX25" fmla="*/ 4239490 w 4444230"/>
              <a:gd name="connsiteY25" fmla="*/ 12315 h 387928"/>
              <a:gd name="connsiteX26" fmla="*/ 4414981 w 4444230"/>
              <a:gd name="connsiteY26" fmla="*/ 335588 h 387928"/>
              <a:gd name="connsiteX27" fmla="*/ 4414981 w 4444230"/>
              <a:gd name="connsiteY27" fmla="*/ 326352 h 387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4444230" h="387928">
                <a:moveTo>
                  <a:pt x="0" y="335588"/>
                </a:moveTo>
                <a:cubicBezTo>
                  <a:pt x="60036" y="178570"/>
                  <a:pt x="120072" y="21552"/>
                  <a:pt x="175490" y="21552"/>
                </a:cubicBezTo>
                <a:cubicBezTo>
                  <a:pt x="230908" y="21552"/>
                  <a:pt x="277091" y="337128"/>
                  <a:pt x="332509" y="335588"/>
                </a:cubicBezTo>
                <a:cubicBezTo>
                  <a:pt x="387927" y="334049"/>
                  <a:pt x="451043" y="12315"/>
                  <a:pt x="508000" y="12315"/>
                </a:cubicBezTo>
                <a:cubicBezTo>
                  <a:pt x="564957" y="12315"/>
                  <a:pt x="617297" y="335588"/>
                  <a:pt x="674254" y="335588"/>
                </a:cubicBezTo>
                <a:cubicBezTo>
                  <a:pt x="731211" y="335588"/>
                  <a:pt x="792787" y="13854"/>
                  <a:pt x="849745" y="12315"/>
                </a:cubicBezTo>
                <a:cubicBezTo>
                  <a:pt x="906703" y="10776"/>
                  <a:pt x="959043" y="326352"/>
                  <a:pt x="1016000" y="326352"/>
                </a:cubicBezTo>
                <a:cubicBezTo>
                  <a:pt x="1072957" y="326352"/>
                  <a:pt x="1134533" y="12315"/>
                  <a:pt x="1191490" y="12315"/>
                </a:cubicBezTo>
                <a:cubicBezTo>
                  <a:pt x="1248447" y="12315"/>
                  <a:pt x="1300787" y="324813"/>
                  <a:pt x="1357745" y="326352"/>
                </a:cubicBezTo>
                <a:cubicBezTo>
                  <a:pt x="1414703" y="327892"/>
                  <a:pt x="1479357" y="21552"/>
                  <a:pt x="1533236" y="21552"/>
                </a:cubicBezTo>
                <a:cubicBezTo>
                  <a:pt x="1587115" y="21552"/>
                  <a:pt x="1625600" y="327891"/>
                  <a:pt x="1681018" y="326352"/>
                </a:cubicBezTo>
                <a:cubicBezTo>
                  <a:pt x="1736436" y="324813"/>
                  <a:pt x="1807248" y="10776"/>
                  <a:pt x="1865745" y="12315"/>
                </a:cubicBezTo>
                <a:cubicBezTo>
                  <a:pt x="1924242" y="13854"/>
                  <a:pt x="1975043" y="334049"/>
                  <a:pt x="2032000" y="335588"/>
                </a:cubicBezTo>
                <a:cubicBezTo>
                  <a:pt x="2088958" y="337128"/>
                  <a:pt x="2152072" y="23091"/>
                  <a:pt x="2207490" y="21552"/>
                </a:cubicBezTo>
                <a:cubicBezTo>
                  <a:pt x="2262908" y="20013"/>
                  <a:pt x="2309091" y="329431"/>
                  <a:pt x="2364509" y="326352"/>
                </a:cubicBezTo>
                <a:cubicBezTo>
                  <a:pt x="2419927" y="323273"/>
                  <a:pt x="2483043" y="0"/>
                  <a:pt x="2540000" y="3079"/>
                </a:cubicBezTo>
                <a:cubicBezTo>
                  <a:pt x="2596957" y="6158"/>
                  <a:pt x="2649297" y="343286"/>
                  <a:pt x="2706254" y="344825"/>
                </a:cubicBezTo>
                <a:cubicBezTo>
                  <a:pt x="2763212" y="346364"/>
                  <a:pt x="2824787" y="13855"/>
                  <a:pt x="2881745" y="12315"/>
                </a:cubicBezTo>
                <a:cubicBezTo>
                  <a:pt x="2938703" y="10776"/>
                  <a:pt x="2989503" y="335588"/>
                  <a:pt x="3048000" y="335588"/>
                </a:cubicBezTo>
                <a:cubicBezTo>
                  <a:pt x="3106497" y="335588"/>
                  <a:pt x="3177309" y="10776"/>
                  <a:pt x="3232727" y="12315"/>
                </a:cubicBezTo>
                <a:cubicBezTo>
                  <a:pt x="3288145" y="13854"/>
                  <a:pt x="3323552" y="344825"/>
                  <a:pt x="3380509" y="344825"/>
                </a:cubicBezTo>
                <a:cubicBezTo>
                  <a:pt x="3437466" y="344825"/>
                  <a:pt x="3514436" y="13855"/>
                  <a:pt x="3574472" y="12315"/>
                </a:cubicBezTo>
                <a:cubicBezTo>
                  <a:pt x="3634508" y="10776"/>
                  <a:pt x="3685309" y="334049"/>
                  <a:pt x="3740727" y="335588"/>
                </a:cubicBezTo>
                <a:cubicBezTo>
                  <a:pt x="3796145" y="337127"/>
                  <a:pt x="3850024" y="21552"/>
                  <a:pt x="3906981" y="21552"/>
                </a:cubicBezTo>
                <a:cubicBezTo>
                  <a:pt x="3963938" y="21552"/>
                  <a:pt x="4027054" y="337127"/>
                  <a:pt x="4082472" y="335588"/>
                </a:cubicBezTo>
                <a:cubicBezTo>
                  <a:pt x="4137890" y="334049"/>
                  <a:pt x="4184072" y="12315"/>
                  <a:pt x="4239490" y="12315"/>
                </a:cubicBezTo>
                <a:cubicBezTo>
                  <a:pt x="4294908" y="12315"/>
                  <a:pt x="4385733" y="283249"/>
                  <a:pt x="4414981" y="335588"/>
                </a:cubicBezTo>
                <a:cubicBezTo>
                  <a:pt x="4444230" y="387928"/>
                  <a:pt x="4429605" y="357140"/>
                  <a:pt x="4414981" y="326352"/>
                </a:cubicBezTo>
              </a:path>
            </a:pathLst>
          </a:cu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 rot="5400000" flipH="1" flipV="1">
            <a:off x="3964777" y="2321711"/>
            <a:ext cx="285752" cy="21431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rot="16200000" flipH="1">
            <a:off x="4143372" y="2357430"/>
            <a:ext cx="285752" cy="142876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rot="5400000">
            <a:off x="4286248" y="2357430"/>
            <a:ext cx="285752" cy="142876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rot="16200000" flipH="1">
            <a:off x="4464843" y="2321711"/>
            <a:ext cx="285752" cy="21431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rot="5400000">
            <a:off x="4643438" y="2357430"/>
            <a:ext cx="285752" cy="142876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rot="16200000" flipV="1">
            <a:off x="4822033" y="2321711"/>
            <a:ext cx="285752" cy="21431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rot="5400000">
            <a:off x="5000628" y="2357430"/>
            <a:ext cx="285752" cy="142876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rot="16200000" flipV="1">
            <a:off x="5143504" y="2357430"/>
            <a:ext cx="285752" cy="142876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 rot="5400000">
            <a:off x="5322099" y="2321711"/>
            <a:ext cx="285752" cy="21431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 rot="16200000" flipV="1">
            <a:off x="5500694" y="2357430"/>
            <a:ext cx="285752" cy="142876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 rot="5400000">
            <a:off x="5643570" y="2357430"/>
            <a:ext cx="285752" cy="142876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 rot="16200000" flipV="1">
            <a:off x="5822165" y="2321711"/>
            <a:ext cx="285752" cy="21431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 rot="5400000">
            <a:off x="6000760" y="2357430"/>
            <a:ext cx="285752" cy="142876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rot="16200000" flipV="1">
            <a:off x="6179355" y="2321711"/>
            <a:ext cx="285752" cy="21431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 rot="5400000">
            <a:off x="6357950" y="2357430"/>
            <a:ext cx="285752" cy="142876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/>
          <p:nvPr/>
        </p:nvCxnSpPr>
        <p:spPr>
          <a:xfrm rot="16200000" flipV="1">
            <a:off x="6500826" y="2357430"/>
            <a:ext cx="285752" cy="142876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 rot="5400000">
            <a:off x="6679421" y="2321711"/>
            <a:ext cx="285752" cy="21431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/>
          <p:cNvCxnSpPr/>
          <p:nvPr/>
        </p:nvCxnSpPr>
        <p:spPr>
          <a:xfrm rot="16200000" flipV="1">
            <a:off x="6858016" y="2357430"/>
            <a:ext cx="285752" cy="142876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единительная линия 111"/>
          <p:cNvCxnSpPr/>
          <p:nvPr/>
        </p:nvCxnSpPr>
        <p:spPr>
          <a:xfrm rot="5400000">
            <a:off x="7000892" y="2357430"/>
            <a:ext cx="285752" cy="142876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единительная линия 113"/>
          <p:cNvCxnSpPr/>
          <p:nvPr/>
        </p:nvCxnSpPr>
        <p:spPr>
          <a:xfrm rot="16200000" flipV="1">
            <a:off x="7179487" y="2321711"/>
            <a:ext cx="285752" cy="21431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Прямая соединительная линия 117"/>
          <p:cNvCxnSpPr/>
          <p:nvPr/>
        </p:nvCxnSpPr>
        <p:spPr>
          <a:xfrm rot="16200000" flipV="1">
            <a:off x="7536677" y="2321711"/>
            <a:ext cx="285752" cy="21431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единительная линия 119"/>
          <p:cNvCxnSpPr/>
          <p:nvPr/>
        </p:nvCxnSpPr>
        <p:spPr>
          <a:xfrm rot="5400000">
            <a:off x="7715272" y="2357430"/>
            <a:ext cx="285752" cy="142876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Прямая соединительная линия 125"/>
          <p:cNvCxnSpPr/>
          <p:nvPr/>
        </p:nvCxnSpPr>
        <p:spPr>
          <a:xfrm rot="16200000" flipV="1">
            <a:off x="8215338" y="2357430"/>
            <a:ext cx="285752" cy="142876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Прямая соединительная линия 127"/>
          <p:cNvCxnSpPr/>
          <p:nvPr/>
        </p:nvCxnSpPr>
        <p:spPr>
          <a:xfrm rot="5400000">
            <a:off x="7358082" y="2357430"/>
            <a:ext cx="285752" cy="142876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Прямая соединительная линия 129"/>
          <p:cNvCxnSpPr/>
          <p:nvPr/>
        </p:nvCxnSpPr>
        <p:spPr>
          <a:xfrm rot="16200000" flipH="1">
            <a:off x="7858148" y="2357430"/>
            <a:ext cx="285752" cy="142876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Прямая соединительная линия 131"/>
          <p:cNvCxnSpPr/>
          <p:nvPr/>
        </p:nvCxnSpPr>
        <p:spPr>
          <a:xfrm rot="5400000">
            <a:off x="8036743" y="2321711"/>
            <a:ext cx="285752" cy="21431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Прямая соединительная линия 135"/>
          <p:cNvCxnSpPr/>
          <p:nvPr/>
        </p:nvCxnSpPr>
        <p:spPr>
          <a:xfrm rot="5400000">
            <a:off x="4000496" y="3786190"/>
            <a:ext cx="428628" cy="285752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Прямая соединительная линия 137"/>
          <p:cNvCxnSpPr/>
          <p:nvPr/>
        </p:nvCxnSpPr>
        <p:spPr>
          <a:xfrm rot="5400000">
            <a:off x="4321967" y="3750471"/>
            <a:ext cx="428628" cy="35719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Прямая соединительная линия 139"/>
          <p:cNvCxnSpPr/>
          <p:nvPr/>
        </p:nvCxnSpPr>
        <p:spPr>
          <a:xfrm rot="5400000">
            <a:off x="4679157" y="3750471"/>
            <a:ext cx="428628" cy="35719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Прямая соединительная линия 141"/>
          <p:cNvCxnSpPr/>
          <p:nvPr/>
        </p:nvCxnSpPr>
        <p:spPr>
          <a:xfrm rot="5400000">
            <a:off x="4964909" y="3750471"/>
            <a:ext cx="428628" cy="35719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Прямая соединительная линия 143"/>
          <p:cNvCxnSpPr/>
          <p:nvPr/>
        </p:nvCxnSpPr>
        <p:spPr>
          <a:xfrm rot="5400000">
            <a:off x="5322099" y="3750471"/>
            <a:ext cx="428628" cy="35719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Прямая соединительная линия 147"/>
          <p:cNvCxnSpPr/>
          <p:nvPr/>
        </p:nvCxnSpPr>
        <p:spPr>
          <a:xfrm rot="5400000">
            <a:off x="5679289" y="3750471"/>
            <a:ext cx="428628" cy="35719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Прямая соединительная линия 150"/>
          <p:cNvCxnSpPr/>
          <p:nvPr/>
        </p:nvCxnSpPr>
        <p:spPr>
          <a:xfrm rot="5400000">
            <a:off x="6000760" y="3786190"/>
            <a:ext cx="428628" cy="285752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Прямая соединительная линия 154"/>
          <p:cNvCxnSpPr/>
          <p:nvPr/>
        </p:nvCxnSpPr>
        <p:spPr>
          <a:xfrm rot="5400000">
            <a:off x="6357950" y="3786190"/>
            <a:ext cx="428628" cy="285752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Прямая соединительная линия 156"/>
          <p:cNvCxnSpPr/>
          <p:nvPr/>
        </p:nvCxnSpPr>
        <p:spPr>
          <a:xfrm rot="5400000">
            <a:off x="6715140" y="3786190"/>
            <a:ext cx="428628" cy="285752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Прямая соединительная линия 164"/>
          <p:cNvCxnSpPr/>
          <p:nvPr/>
        </p:nvCxnSpPr>
        <p:spPr>
          <a:xfrm rot="5400000">
            <a:off x="7715272" y="3786190"/>
            <a:ext cx="428628" cy="285752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Прямая соединительная линия 168"/>
          <p:cNvCxnSpPr/>
          <p:nvPr/>
        </p:nvCxnSpPr>
        <p:spPr>
          <a:xfrm rot="5400000">
            <a:off x="7358082" y="3786190"/>
            <a:ext cx="428628" cy="285752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Прямая соединительная линия 170"/>
          <p:cNvCxnSpPr/>
          <p:nvPr/>
        </p:nvCxnSpPr>
        <p:spPr>
          <a:xfrm rot="5400000">
            <a:off x="8072462" y="3786190"/>
            <a:ext cx="428628" cy="285752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Прямая соединительная линия 185"/>
          <p:cNvCxnSpPr/>
          <p:nvPr/>
        </p:nvCxnSpPr>
        <p:spPr>
          <a:xfrm rot="5400000">
            <a:off x="7036611" y="3750471"/>
            <a:ext cx="428628" cy="35719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WordArt 2"/>
          <p:cNvSpPr>
            <a:spLocks noChangeArrowheads="1" noChangeShapeType="1" noTextEdit="1"/>
          </p:cNvSpPr>
          <p:nvPr/>
        </p:nvSpPr>
        <p:spPr bwMode="auto">
          <a:xfrm>
            <a:off x="642910" y="1643050"/>
            <a:ext cx="7929618" cy="264320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1381"/>
              </a:avLst>
            </a:prstTxWarp>
          </a:bodyPr>
          <a:lstStyle/>
          <a:p>
            <a:pPr algn="ctr" rtl="0"/>
            <a:endParaRPr lang="ru-RU" sz="3600" kern="10" spc="0" dirty="0">
              <a:ln w="9525">
                <a:solidFill>
                  <a:srgbClr val="92D050"/>
                </a:solidFill>
                <a:round/>
                <a:headEnd/>
                <a:tailEnd/>
              </a:ln>
              <a:solidFill>
                <a:srgbClr val="4E6128"/>
              </a:solidFill>
              <a:effectLst>
                <a:outerShdw dist="563972" dir="14049741" sx="125000" sy="125000" algn="tl" rotWithShape="0">
                  <a:srgbClr val="C7DFD3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4" name="Рисунок 3" descr="list2.JPG"/>
          <p:cNvPicPr/>
          <p:nvPr/>
        </p:nvPicPr>
        <p:blipFill>
          <a:blip r:embed="rId2"/>
          <a:stretch>
            <a:fillRect/>
          </a:stretch>
        </p:blipFill>
        <p:spPr>
          <a:xfrm rot="16200000" flipV="1">
            <a:off x="3607588" y="1250140"/>
            <a:ext cx="5857916" cy="4643471"/>
          </a:xfrm>
          <a:prstGeom prst="rect">
            <a:avLst/>
          </a:prstGeom>
          <a:solidFill>
            <a:srgbClr val="FFFF00"/>
          </a:solidFill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sp>
        <p:nvSpPr>
          <p:cNvPr id="11" name="Ромб 10"/>
          <p:cNvSpPr/>
          <p:nvPr/>
        </p:nvSpPr>
        <p:spPr>
          <a:xfrm>
            <a:off x="4286248" y="785794"/>
            <a:ext cx="914400" cy="914400"/>
          </a:xfrm>
          <a:prstGeom prst="diamond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Блок-схема: узел 11"/>
          <p:cNvSpPr/>
          <p:nvPr/>
        </p:nvSpPr>
        <p:spPr>
          <a:xfrm>
            <a:off x="4643438" y="1142984"/>
            <a:ext cx="214314" cy="214314"/>
          </a:xfrm>
          <a:prstGeom prst="flowChartConnector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омб 12"/>
          <p:cNvSpPr/>
          <p:nvPr/>
        </p:nvSpPr>
        <p:spPr>
          <a:xfrm>
            <a:off x="4286248" y="2071678"/>
            <a:ext cx="914400" cy="928694"/>
          </a:xfrm>
          <a:prstGeom prst="diamond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единительная линия 18"/>
          <p:cNvCxnSpPr>
            <a:stCxn id="13" idx="0"/>
            <a:endCxn id="13" idx="2"/>
          </p:cNvCxnSpPr>
          <p:nvPr/>
        </p:nvCxnSpPr>
        <p:spPr>
          <a:xfrm rot="16200000" flipH="1">
            <a:off x="4279101" y="2536025"/>
            <a:ext cx="928694" cy="1588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Ромб 19"/>
          <p:cNvSpPr/>
          <p:nvPr/>
        </p:nvSpPr>
        <p:spPr>
          <a:xfrm>
            <a:off x="4286248" y="3500438"/>
            <a:ext cx="914400" cy="914400"/>
          </a:xfrm>
          <a:prstGeom prst="diamon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2" name="Прямая соединительная линия 21"/>
          <p:cNvCxnSpPr>
            <a:stCxn id="13" idx="1"/>
            <a:endCxn id="13" idx="3"/>
          </p:cNvCxnSpPr>
          <p:nvPr/>
        </p:nvCxnSpPr>
        <p:spPr>
          <a:xfrm rot="10800000" flipH="1">
            <a:off x="4286248" y="2536025"/>
            <a:ext cx="914400" cy="1588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Блок-схема: решение 22"/>
          <p:cNvSpPr/>
          <p:nvPr/>
        </p:nvSpPr>
        <p:spPr>
          <a:xfrm>
            <a:off x="4357686" y="4786322"/>
            <a:ext cx="914400" cy="612648"/>
          </a:xfrm>
          <a:prstGeom prst="flowChartDecision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Блок-схема: решение 23"/>
          <p:cNvSpPr/>
          <p:nvPr/>
        </p:nvSpPr>
        <p:spPr>
          <a:xfrm>
            <a:off x="4357686" y="5715016"/>
            <a:ext cx="714380" cy="357190"/>
          </a:xfrm>
          <a:prstGeom prst="flowChartDecision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Блок-схема: решение 24"/>
          <p:cNvSpPr/>
          <p:nvPr/>
        </p:nvSpPr>
        <p:spPr>
          <a:xfrm>
            <a:off x="5214942" y="5715016"/>
            <a:ext cx="714380" cy="357190"/>
          </a:xfrm>
          <a:prstGeom prst="flowChartDecision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Блок-схема: решение 25"/>
          <p:cNvSpPr/>
          <p:nvPr/>
        </p:nvSpPr>
        <p:spPr>
          <a:xfrm>
            <a:off x="6143636" y="5715016"/>
            <a:ext cx="714380" cy="357190"/>
          </a:xfrm>
          <a:prstGeom prst="flowChartDecision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500034" y="857232"/>
            <a:ext cx="292895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Знаки</a:t>
            </a:r>
            <a:r>
              <a:rPr lang="ru-RU" sz="2000" b="1" i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 </a:t>
            </a:r>
            <a:r>
              <a:rPr kumimoji="0" lang="ru-RU" sz="2000" b="1" i="1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земли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(ромбы)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5" name="Рисунок 34" descr="0004-005-Tambovskij-narodnyj-kostjum-s-navershnikom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472" y="1785926"/>
            <a:ext cx="3171825" cy="42672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71472" y="642918"/>
            <a:ext cx="31432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Повтори и продолжи</a:t>
            </a:r>
            <a:r>
              <a:rPr kumimoji="0" lang="ru-RU" sz="1600" b="1" i="1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узоры  воды</a:t>
            </a:r>
            <a:r>
              <a:rPr kumimoji="0" lang="ru-RU" sz="1600" b="1" i="1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и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земли.</a:t>
            </a: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 descr="list2.JPG"/>
          <p:cNvPicPr/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16200000">
            <a:off x="3464711" y="1035827"/>
            <a:ext cx="5786480" cy="4714910"/>
          </a:xfrm>
          <a:prstGeom prst="rect">
            <a:avLst/>
          </a:prstGeom>
          <a:solidFill>
            <a:srgbClr val="002060"/>
          </a:solidFill>
          <a:ln>
            <a:solidFill>
              <a:srgbClr val="0070C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</p:pic>
      <p:pic>
        <p:nvPicPr>
          <p:cNvPr id="26" name="Рисунок 25" descr="picturefil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472" y="1785926"/>
            <a:ext cx="3214710" cy="4643470"/>
          </a:xfrm>
          <a:prstGeom prst="rect">
            <a:avLst/>
          </a:prstGeom>
        </p:spPr>
      </p:pic>
      <p:sp>
        <p:nvSpPr>
          <p:cNvPr id="6" name="Блок-схема: решение 5"/>
          <p:cNvSpPr/>
          <p:nvPr/>
        </p:nvSpPr>
        <p:spPr>
          <a:xfrm>
            <a:off x="4214810" y="785794"/>
            <a:ext cx="571504" cy="642942"/>
          </a:xfrm>
          <a:prstGeom prst="flowChartDecision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6" idx="1"/>
            <a:endCxn id="6" idx="3"/>
          </p:cNvCxnSpPr>
          <p:nvPr/>
        </p:nvCxnSpPr>
        <p:spPr>
          <a:xfrm rot="10800000" flipH="1">
            <a:off x="4214810" y="1107265"/>
            <a:ext cx="57150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6" idx="0"/>
            <a:endCxn id="6" idx="2"/>
          </p:cNvCxnSpPr>
          <p:nvPr/>
        </p:nvCxnSpPr>
        <p:spPr>
          <a:xfrm rot="16200000" flipH="1">
            <a:off x="4179091" y="1107265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16200000" flipH="1">
            <a:off x="4071934" y="1785926"/>
            <a:ext cx="500066" cy="35719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16200000" flipH="1">
            <a:off x="4429124" y="1785926"/>
            <a:ext cx="500066" cy="35719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16200000" flipH="1">
            <a:off x="4786314" y="1785926"/>
            <a:ext cx="500066" cy="35719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16200000" flipH="1">
            <a:off x="5143504" y="1785926"/>
            <a:ext cx="500066" cy="35719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Блок-схема: узел 23"/>
          <p:cNvSpPr/>
          <p:nvPr/>
        </p:nvSpPr>
        <p:spPr>
          <a:xfrm flipH="1">
            <a:off x="4357686" y="1785926"/>
            <a:ext cx="45719" cy="7143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Блок-схема: узел 27"/>
          <p:cNvSpPr/>
          <p:nvPr/>
        </p:nvSpPr>
        <p:spPr>
          <a:xfrm flipH="1">
            <a:off x="4500562" y="1928802"/>
            <a:ext cx="45719" cy="7143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Блок-схема: узел 28"/>
          <p:cNvSpPr/>
          <p:nvPr/>
        </p:nvSpPr>
        <p:spPr>
          <a:xfrm>
            <a:off x="4643438" y="2143116"/>
            <a:ext cx="45719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Блок-схема: узел 29"/>
          <p:cNvSpPr/>
          <p:nvPr/>
        </p:nvSpPr>
        <p:spPr>
          <a:xfrm flipH="1">
            <a:off x="4714876" y="1785926"/>
            <a:ext cx="45719" cy="7143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Блок-схема: узел 30"/>
          <p:cNvSpPr/>
          <p:nvPr/>
        </p:nvSpPr>
        <p:spPr>
          <a:xfrm flipH="1">
            <a:off x="4857752" y="1928802"/>
            <a:ext cx="45719" cy="7143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Блок-схема: узел 31"/>
          <p:cNvSpPr/>
          <p:nvPr/>
        </p:nvSpPr>
        <p:spPr>
          <a:xfrm flipH="1">
            <a:off x="5000628" y="2071678"/>
            <a:ext cx="45719" cy="7143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Блок-схема: узел 32"/>
          <p:cNvSpPr/>
          <p:nvPr/>
        </p:nvSpPr>
        <p:spPr>
          <a:xfrm flipH="1">
            <a:off x="5072066" y="1785926"/>
            <a:ext cx="45719" cy="7143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Блок-схема: узел 33"/>
          <p:cNvSpPr/>
          <p:nvPr/>
        </p:nvSpPr>
        <p:spPr>
          <a:xfrm flipH="1">
            <a:off x="5214942" y="1928802"/>
            <a:ext cx="45719" cy="7143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Блок-схема: узел 34"/>
          <p:cNvSpPr/>
          <p:nvPr/>
        </p:nvSpPr>
        <p:spPr>
          <a:xfrm flipH="1">
            <a:off x="5357818" y="2071678"/>
            <a:ext cx="45719" cy="7143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4143372" y="2643182"/>
            <a:ext cx="4429156" cy="158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4143372" y="3000372"/>
            <a:ext cx="4429156" cy="158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Полилиния 40"/>
          <p:cNvSpPr/>
          <p:nvPr/>
        </p:nvSpPr>
        <p:spPr>
          <a:xfrm>
            <a:off x="4165600" y="3138825"/>
            <a:ext cx="4433454" cy="378690"/>
          </a:xfrm>
          <a:custGeom>
            <a:avLst/>
            <a:gdLst>
              <a:gd name="connsiteX0" fmla="*/ 0 w 4433454"/>
              <a:gd name="connsiteY0" fmla="*/ 324811 h 378690"/>
              <a:gd name="connsiteX1" fmla="*/ 166255 w 4433454"/>
              <a:gd name="connsiteY1" fmla="*/ 1539 h 378690"/>
              <a:gd name="connsiteX2" fmla="*/ 332509 w 4433454"/>
              <a:gd name="connsiteY2" fmla="*/ 334048 h 378690"/>
              <a:gd name="connsiteX3" fmla="*/ 508000 w 4433454"/>
              <a:gd name="connsiteY3" fmla="*/ 29248 h 378690"/>
              <a:gd name="connsiteX4" fmla="*/ 665018 w 4433454"/>
              <a:gd name="connsiteY4" fmla="*/ 315575 h 378690"/>
              <a:gd name="connsiteX5" fmla="*/ 849745 w 4433454"/>
              <a:gd name="connsiteY5" fmla="*/ 29248 h 378690"/>
              <a:gd name="connsiteX6" fmla="*/ 1006764 w 4433454"/>
              <a:gd name="connsiteY6" fmla="*/ 324811 h 378690"/>
              <a:gd name="connsiteX7" fmla="*/ 1191491 w 4433454"/>
              <a:gd name="connsiteY7" fmla="*/ 10775 h 378690"/>
              <a:gd name="connsiteX8" fmla="*/ 1348509 w 4433454"/>
              <a:gd name="connsiteY8" fmla="*/ 334048 h 378690"/>
              <a:gd name="connsiteX9" fmla="*/ 1533236 w 4433454"/>
              <a:gd name="connsiteY9" fmla="*/ 1539 h 378690"/>
              <a:gd name="connsiteX10" fmla="*/ 1681018 w 4433454"/>
              <a:gd name="connsiteY10" fmla="*/ 334048 h 378690"/>
              <a:gd name="connsiteX11" fmla="*/ 1865745 w 4433454"/>
              <a:gd name="connsiteY11" fmla="*/ 10775 h 378690"/>
              <a:gd name="connsiteX12" fmla="*/ 2032000 w 4433454"/>
              <a:gd name="connsiteY12" fmla="*/ 334048 h 378690"/>
              <a:gd name="connsiteX13" fmla="*/ 2216727 w 4433454"/>
              <a:gd name="connsiteY13" fmla="*/ 20011 h 378690"/>
              <a:gd name="connsiteX14" fmla="*/ 2373745 w 4433454"/>
              <a:gd name="connsiteY14" fmla="*/ 334048 h 378690"/>
              <a:gd name="connsiteX15" fmla="*/ 2549236 w 4433454"/>
              <a:gd name="connsiteY15" fmla="*/ 29248 h 378690"/>
              <a:gd name="connsiteX16" fmla="*/ 2715491 w 4433454"/>
              <a:gd name="connsiteY16" fmla="*/ 324811 h 378690"/>
              <a:gd name="connsiteX17" fmla="*/ 2872509 w 4433454"/>
              <a:gd name="connsiteY17" fmla="*/ 10775 h 378690"/>
              <a:gd name="connsiteX18" fmla="*/ 3057236 w 4433454"/>
              <a:gd name="connsiteY18" fmla="*/ 334048 h 378690"/>
              <a:gd name="connsiteX19" fmla="*/ 3232727 w 4433454"/>
              <a:gd name="connsiteY19" fmla="*/ 10775 h 378690"/>
              <a:gd name="connsiteX20" fmla="*/ 3371273 w 4433454"/>
              <a:gd name="connsiteY20" fmla="*/ 352520 h 378690"/>
              <a:gd name="connsiteX21" fmla="*/ 3565236 w 4433454"/>
              <a:gd name="connsiteY21" fmla="*/ 10775 h 378690"/>
              <a:gd name="connsiteX22" fmla="*/ 3740727 w 4433454"/>
              <a:gd name="connsiteY22" fmla="*/ 343284 h 378690"/>
              <a:gd name="connsiteX23" fmla="*/ 3906982 w 4433454"/>
              <a:gd name="connsiteY23" fmla="*/ 20011 h 378690"/>
              <a:gd name="connsiteX24" fmla="*/ 4073236 w 4433454"/>
              <a:gd name="connsiteY24" fmla="*/ 334048 h 378690"/>
              <a:gd name="connsiteX25" fmla="*/ 4248727 w 4433454"/>
              <a:gd name="connsiteY25" fmla="*/ 10775 h 378690"/>
              <a:gd name="connsiteX26" fmla="*/ 4405745 w 4433454"/>
              <a:gd name="connsiteY26" fmla="*/ 324811 h 378690"/>
              <a:gd name="connsiteX27" fmla="*/ 4414982 w 4433454"/>
              <a:gd name="connsiteY27" fmla="*/ 334048 h 378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4433454" h="378690">
                <a:moveTo>
                  <a:pt x="0" y="324811"/>
                </a:moveTo>
                <a:cubicBezTo>
                  <a:pt x="55418" y="162405"/>
                  <a:pt x="110837" y="0"/>
                  <a:pt x="166255" y="1539"/>
                </a:cubicBezTo>
                <a:cubicBezTo>
                  <a:pt x="221673" y="3078"/>
                  <a:pt x="275552" y="329430"/>
                  <a:pt x="332509" y="334048"/>
                </a:cubicBezTo>
                <a:cubicBezTo>
                  <a:pt x="389466" y="338666"/>
                  <a:pt x="452582" y="32327"/>
                  <a:pt x="508000" y="29248"/>
                </a:cubicBezTo>
                <a:cubicBezTo>
                  <a:pt x="563418" y="26169"/>
                  <a:pt x="608061" y="315575"/>
                  <a:pt x="665018" y="315575"/>
                </a:cubicBezTo>
                <a:cubicBezTo>
                  <a:pt x="721975" y="315575"/>
                  <a:pt x="792787" y="27709"/>
                  <a:pt x="849745" y="29248"/>
                </a:cubicBezTo>
                <a:cubicBezTo>
                  <a:pt x="906703" y="30787"/>
                  <a:pt x="949806" y="327890"/>
                  <a:pt x="1006764" y="324811"/>
                </a:cubicBezTo>
                <a:cubicBezTo>
                  <a:pt x="1063722" y="321732"/>
                  <a:pt x="1134534" y="9236"/>
                  <a:pt x="1191491" y="10775"/>
                </a:cubicBezTo>
                <a:cubicBezTo>
                  <a:pt x="1248449" y="12315"/>
                  <a:pt x="1291552" y="335587"/>
                  <a:pt x="1348509" y="334048"/>
                </a:cubicBezTo>
                <a:cubicBezTo>
                  <a:pt x="1405467" y="332509"/>
                  <a:pt x="1477818" y="1539"/>
                  <a:pt x="1533236" y="1539"/>
                </a:cubicBezTo>
                <a:cubicBezTo>
                  <a:pt x="1588654" y="1539"/>
                  <a:pt x="1625600" y="332509"/>
                  <a:pt x="1681018" y="334048"/>
                </a:cubicBezTo>
                <a:cubicBezTo>
                  <a:pt x="1736436" y="335587"/>
                  <a:pt x="1807248" y="10775"/>
                  <a:pt x="1865745" y="10775"/>
                </a:cubicBezTo>
                <a:cubicBezTo>
                  <a:pt x="1924242" y="10775"/>
                  <a:pt x="1973503" y="332509"/>
                  <a:pt x="2032000" y="334048"/>
                </a:cubicBezTo>
                <a:cubicBezTo>
                  <a:pt x="2090497" y="335587"/>
                  <a:pt x="2159770" y="20011"/>
                  <a:pt x="2216727" y="20011"/>
                </a:cubicBezTo>
                <a:cubicBezTo>
                  <a:pt x="2273684" y="20011"/>
                  <a:pt x="2318327" y="332509"/>
                  <a:pt x="2373745" y="334048"/>
                </a:cubicBezTo>
                <a:cubicBezTo>
                  <a:pt x="2429163" y="335587"/>
                  <a:pt x="2492278" y="30788"/>
                  <a:pt x="2549236" y="29248"/>
                </a:cubicBezTo>
                <a:cubicBezTo>
                  <a:pt x="2606194" y="27709"/>
                  <a:pt x="2661612" y="327890"/>
                  <a:pt x="2715491" y="324811"/>
                </a:cubicBezTo>
                <a:cubicBezTo>
                  <a:pt x="2769370" y="321732"/>
                  <a:pt x="2815552" y="9236"/>
                  <a:pt x="2872509" y="10775"/>
                </a:cubicBezTo>
                <a:cubicBezTo>
                  <a:pt x="2929467" y="12315"/>
                  <a:pt x="2997200" y="334048"/>
                  <a:pt x="3057236" y="334048"/>
                </a:cubicBezTo>
                <a:cubicBezTo>
                  <a:pt x="3117272" y="334048"/>
                  <a:pt x="3180388" y="7696"/>
                  <a:pt x="3232727" y="10775"/>
                </a:cubicBezTo>
                <a:cubicBezTo>
                  <a:pt x="3285066" y="13854"/>
                  <a:pt x="3315855" y="352520"/>
                  <a:pt x="3371273" y="352520"/>
                </a:cubicBezTo>
                <a:cubicBezTo>
                  <a:pt x="3426691" y="352520"/>
                  <a:pt x="3503660" y="12314"/>
                  <a:pt x="3565236" y="10775"/>
                </a:cubicBezTo>
                <a:cubicBezTo>
                  <a:pt x="3626812" y="9236"/>
                  <a:pt x="3683769" y="341745"/>
                  <a:pt x="3740727" y="343284"/>
                </a:cubicBezTo>
                <a:cubicBezTo>
                  <a:pt x="3797685" y="344823"/>
                  <a:pt x="3851564" y="21550"/>
                  <a:pt x="3906982" y="20011"/>
                </a:cubicBezTo>
                <a:cubicBezTo>
                  <a:pt x="3962400" y="18472"/>
                  <a:pt x="4016279" y="335587"/>
                  <a:pt x="4073236" y="334048"/>
                </a:cubicBezTo>
                <a:cubicBezTo>
                  <a:pt x="4130194" y="332509"/>
                  <a:pt x="4193309" y="12314"/>
                  <a:pt x="4248727" y="10775"/>
                </a:cubicBezTo>
                <a:cubicBezTo>
                  <a:pt x="4304145" y="9236"/>
                  <a:pt x="4378036" y="270932"/>
                  <a:pt x="4405745" y="324811"/>
                </a:cubicBezTo>
                <a:cubicBezTo>
                  <a:pt x="4433454" y="378690"/>
                  <a:pt x="4424218" y="356369"/>
                  <a:pt x="4414982" y="334048"/>
                </a:cubicBezTo>
              </a:path>
            </a:pathLst>
          </a:cu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>
            <a:off x="4143372" y="3643314"/>
            <a:ext cx="4429156" cy="158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4143372" y="3929066"/>
            <a:ext cx="4429156" cy="158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Блок-схема: узел 45"/>
          <p:cNvSpPr/>
          <p:nvPr/>
        </p:nvSpPr>
        <p:spPr>
          <a:xfrm flipH="1">
            <a:off x="4500561" y="1938326"/>
            <a:ext cx="55243" cy="6191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Блок-схема: узел 46"/>
          <p:cNvSpPr/>
          <p:nvPr/>
        </p:nvSpPr>
        <p:spPr>
          <a:xfrm flipH="1">
            <a:off x="4510086" y="1938326"/>
            <a:ext cx="45719" cy="7143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Блок-схема: решение 52"/>
          <p:cNvSpPr/>
          <p:nvPr/>
        </p:nvSpPr>
        <p:spPr>
          <a:xfrm>
            <a:off x="4357686" y="2714620"/>
            <a:ext cx="357190" cy="214314"/>
          </a:xfrm>
          <a:prstGeom prst="flowChartDecision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cut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57224" y="857232"/>
            <a:ext cx="264320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 smtClean="0">
                <a:solidFill>
                  <a:srgbClr val="002060"/>
                </a:solidFill>
                <a:latin typeface="Cambria" pitchFamily="18" charset="0"/>
              </a:rPr>
              <a:t>Знаки солнца.</a:t>
            </a:r>
            <a:endParaRPr lang="ru-RU" sz="1600" b="1" i="1" dirty="0">
              <a:solidFill>
                <a:srgbClr val="002060"/>
              </a:solidFill>
              <a:latin typeface="Cambria" pitchFamily="18" charset="0"/>
            </a:endParaRPr>
          </a:p>
        </p:txBody>
      </p:sp>
      <p:pic>
        <p:nvPicPr>
          <p:cNvPr id="4" name="Рисунок 3" descr="list2.JPG"/>
          <p:cNvPicPr/>
          <p:nvPr/>
        </p:nvPicPr>
        <p:blipFill>
          <a:blip r:embed="rId2"/>
          <a:stretch>
            <a:fillRect/>
          </a:stretch>
        </p:blipFill>
        <p:spPr>
          <a:xfrm rot="16200000">
            <a:off x="3446852" y="1196562"/>
            <a:ext cx="5965072" cy="44291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5" name="Солнце 4"/>
          <p:cNvSpPr/>
          <p:nvPr/>
        </p:nvSpPr>
        <p:spPr>
          <a:xfrm>
            <a:off x="4429124" y="785794"/>
            <a:ext cx="914400" cy="914400"/>
          </a:xfrm>
          <a:prstGeom prst="sun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узел суммирования 6"/>
          <p:cNvSpPr/>
          <p:nvPr/>
        </p:nvSpPr>
        <p:spPr>
          <a:xfrm>
            <a:off x="4572000" y="2285992"/>
            <a:ext cx="612648" cy="612648"/>
          </a:xfrm>
          <a:prstGeom prst="flowChartSummingJunction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лок-схема: ИЛИ 8"/>
          <p:cNvSpPr/>
          <p:nvPr/>
        </p:nvSpPr>
        <p:spPr>
          <a:xfrm>
            <a:off x="4572000" y="3571876"/>
            <a:ext cx="612648" cy="612648"/>
          </a:xfrm>
          <a:prstGeom prst="flowChartOr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 descr="81703537_110202041.jpg"/>
          <p:cNvPicPr>
            <a:picLocks noChangeAspect="1"/>
          </p:cNvPicPr>
          <p:nvPr/>
        </p:nvPicPr>
        <p:blipFill>
          <a:blip r:embed="rId3"/>
          <a:srcRect l="4444" t="9103" r="7998" b="7396"/>
          <a:stretch>
            <a:fillRect/>
          </a:stretch>
        </p:blipFill>
        <p:spPr>
          <a:xfrm>
            <a:off x="500034" y="1643050"/>
            <a:ext cx="3118161" cy="4640689"/>
          </a:xfrm>
          <a:prstGeom prst="rect">
            <a:avLst/>
          </a:prstGeom>
        </p:spPr>
      </p:pic>
      <p:sp>
        <p:nvSpPr>
          <p:cNvPr id="11" name="Блок-схема: узел 10"/>
          <p:cNvSpPr/>
          <p:nvPr/>
        </p:nvSpPr>
        <p:spPr>
          <a:xfrm>
            <a:off x="4643438" y="4857760"/>
            <a:ext cx="571504" cy="571504"/>
          </a:xfrm>
          <a:prstGeom prst="flowChartConnector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Блок-схема: узел 13"/>
          <p:cNvSpPr/>
          <p:nvPr/>
        </p:nvSpPr>
        <p:spPr>
          <a:xfrm>
            <a:off x="4714876" y="4929198"/>
            <a:ext cx="457200" cy="428628"/>
          </a:xfrm>
          <a:prstGeom prst="flowChartConnector">
            <a:avLst/>
          </a:prstGeom>
          <a:solidFill>
            <a:srgbClr val="0070C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2910" y="714356"/>
            <a:ext cx="271464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ru-RU" sz="1600" b="1" i="1" dirty="0" smtClean="0">
                <a:solidFill>
                  <a:srgbClr val="002060"/>
                </a:solidFill>
                <a:latin typeface="Cambria" pitchFamily="18" charset="0"/>
              </a:rPr>
              <a:t>Повтори  рисунок</a:t>
            </a:r>
            <a:endParaRPr lang="ru-RU" sz="1600" b="1" i="1" dirty="0">
              <a:solidFill>
                <a:srgbClr val="002060"/>
              </a:solidFill>
              <a:latin typeface="Cambria" pitchFamily="18" charset="0"/>
            </a:endParaRPr>
          </a:p>
        </p:txBody>
      </p:sp>
      <p:pic>
        <p:nvPicPr>
          <p:cNvPr id="4" name="Рисунок 3" descr="list2.JPG"/>
          <p:cNvPicPr/>
          <p:nvPr/>
        </p:nvPicPr>
        <p:blipFill>
          <a:blip r:embed="rId3"/>
          <a:stretch>
            <a:fillRect/>
          </a:stretch>
        </p:blipFill>
        <p:spPr>
          <a:xfrm rot="16200000">
            <a:off x="3357554" y="1071546"/>
            <a:ext cx="5929354" cy="4786346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cxnSp>
        <p:nvCxnSpPr>
          <p:cNvPr id="13" name="Прямая соединительная линия 12"/>
          <p:cNvCxnSpPr/>
          <p:nvPr/>
        </p:nvCxnSpPr>
        <p:spPr>
          <a:xfrm rot="5400000" flipH="1" flipV="1">
            <a:off x="3964777" y="1107265"/>
            <a:ext cx="500066" cy="14287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16200000" flipH="1">
            <a:off x="4107653" y="1035827"/>
            <a:ext cx="571504" cy="21431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 flipH="1" flipV="1">
            <a:off x="4321967" y="1107265"/>
            <a:ext cx="500066" cy="14287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16200000" flipH="1">
            <a:off x="4464843" y="1107265"/>
            <a:ext cx="500066" cy="14287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Блок-схема: узел 24"/>
          <p:cNvSpPr/>
          <p:nvPr/>
        </p:nvSpPr>
        <p:spPr>
          <a:xfrm flipH="1">
            <a:off x="4572000" y="785794"/>
            <a:ext cx="159071" cy="152400"/>
          </a:xfrm>
          <a:prstGeom prst="flowChartConnector">
            <a:avLst/>
          </a:prstGeom>
          <a:solidFill>
            <a:schemeClr val="bg1"/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Блок-схема: узел 25"/>
          <p:cNvSpPr/>
          <p:nvPr/>
        </p:nvSpPr>
        <p:spPr>
          <a:xfrm flipH="1">
            <a:off x="4929190" y="785794"/>
            <a:ext cx="159071" cy="152400"/>
          </a:xfrm>
          <a:prstGeom prst="flowChartConnector">
            <a:avLst/>
          </a:prstGeom>
          <a:solidFill>
            <a:schemeClr val="bg1"/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Блок-схема: узел 26"/>
          <p:cNvSpPr/>
          <p:nvPr/>
        </p:nvSpPr>
        <p:spPr>
          <a:xfrm flipH="1">
            <a:off x="4214810" y="785794"/>
            <a:ext cx="159071" cy="152400"/>
          </a:xfrm>
          <a:prstGeom prst="flowChartConnector">
            <a:avLst/>
          </a:prstGeom>
          <a:solidFill>
            <a:schemeClr val="bg1"/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олилиния 34"/>
          <p:cNvSpPr/>
          <p:nvPr/>
        </p:nvSpPr>
        <p:spPr>
          <a:xfrm>
            <a:off x="3953164" y="2218266"/>
            <a:ext cx="1265381" cy="195504"/>
          </a:xfrm>
          <a:custGeom>
            <a:avLst/>
            <a:gdLst>
              <a:gd name="connsiteX0" fmla="*/ 0 w 1265381"/>
              <a:gd name="connsiteY0" fmla="*/ 183189 h 195504"/>
              <a:gd name="connsiteX1" fmla="*/ 175491 w 1265381"/>
              <a:gd name="connsiteY1" fmla="*/ 26170 h 195504"/>
              <a:gd name="connsiteX2" fmla="*/ 350981 w 1265381"/>
              <a:gd name="connsiteY2" fmla="*/ 192425 h 195504"/>
              <a:gd name="connsiteX3" fmla="*/ 544945 w 1265381"/>
              <a:gd name="connsiteY3" fmla="*/ 16934 h 195504"/>
              <a:gd name="connsiteX4" fmla="*/ 692727 w 1265381"/>
              <a:gd name="connsiteY4" fmla="*/ 192425 h 195504"/>
              <a:gd name="connsiteX5" fmla="*/ 895927 w 1265381"/>
              <a:gd name="connsiteY5" fmla="*/ 35407 h 195504"/>
              <a:gd name="connsiteX6" fmla="*/ 1071418 w 1265381"/>
              <a:gd name="connsiteY6" fmla="*/ 192425 h 195504"/>
              <a:gd name="connsiteX7" fmla="*/ 1237672 w 1265381"/>
              <a:gd name="connsiteY7" fmla="*/ 26170 h 195504"/>
              <a:gd name="connsiteX8" fmla="*/ 1237672 w 1265381"/>
              <a:gd name="connsiteY8" fmla="*/ 35407 h 1955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65381" h="195504">
                <a:moveTo>
                  <a:pt x="0" y="183189"/>
                </a:moveTo>
                <a:cubicBezTo>
                  <a:pt x="58497" y="103910"/>
                  <a:pt x="116994" y="24631"/>
                  <a:pt x="175491" y="26170"/>
                </a:cubicBezTo>
                <a:cubicBezTo>
                  <a:pt x="233988" y="27709"/>
                  <a:pt x="289405" y="193964"/>
                  <a:pt x="350981" y="192425"/>
                </a:cubicBezTo>
                <a:cubicBezTo>
                  <a:pt x="412557" y="190886"/>
                  <a:pt x="487987" y="16934"/>
                  <a:pt x="544945" y="16934"/>
                </a:cubicBezTo>
                <a:cubicBezTo>
                  <a:pt x="601903" y="16934"/>
                  <a:pt x="634230" y="189346"/>
                  <a:pt x="692727" y="192425"/>
                </a:cubicBezTo>
                <a:cubicBezTo>
                  <a:pt x="751224" y="195504"/>
                  <a:pt x="832812" y="35407"/>
                  <a:pt x="895927" y="35407"/>
                </a:cubicBezTo>
                <a:cubicBezTo>
                  <a:pt x="959042" y="35407"/>
                  <a:pt x="1014461" y="193965"/>
                  <a:pt x="1071418" y="192425"/>
                </a:cubicBezTo>
                <a:cubicBezTo>
                  <a:pt x="1128376" y="190886"/>
                  <a:pt x="1209963" y="52340"/>
                  <a:pt x="1237672" y="26170"/>
                </a:cubicBezTo>
                <a:cubicBezTo>
                  <a:pt x="1265381" y="0"/>
                  <a:pt x="1251526" y="17703"/>
                  <a:pt x="1237672" y="35407"/>
                </a:cubicBezTo>
              </a:path>
            </a:pathLst>
          </a:cu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7" name="Скругленная соединительная линия 36"/>
          <p:cNvCxnSpPr/>
          <p:nvPr/>
        </p:nvCxnSpPr>
        <p:spPr>
          <a:xfrm flipV="1">
            <a:off x="3929058" y="3071810"/>
            <a:ext cx="357190" cy="285752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Скругленная соединительная линия 38"/>
          <p:cNvCxnSpPr/>
          <p:nvPr/>
        </p:nvCxnSpPr>
        <p:spPr>
          <a:xfrm>
            <a:off x="4286248" y="3071810"/>
            <a:ext cx="357190" cy="285752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Скругленная соединительная линия 40"/>
          <p:cNvCxnSpPr/>
          <p:nvPr/>
        </p:nvCxnSpPr>
        <p:spPr>
          <a:xfrm flipV="1">
            <a:off x="4643438" y="3071810"/>
            <a:ext cx="357190" cy="285752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Скругленная соединительная линия 42"/>
          <p:cNvCxnSpPr/>
          <p:nvPr/>
        </p:nvCxnSpPr>
        <p:spPr>
          <a:xfrm>
            <a:off x="5000628" y="3071810"/>
            <a:ext cx="357190" cy="285752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Солнце 43"/>
          <p:cNvSpPr/>
          <p:nvPr/>
        </p:nvSpPr>
        <p:spPr>
          <a:xfrm>
            <a:off x="4500562" y="3000372"/>
            <a:ext cx="285752" cy="214314"/>
          </a:xfrm>
          <a:prstGeom prst="sun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Солнце 44"/>
          <p:cNvSpPr/>
          <p:nvPr/>
        </p:nvSpPr>
        <p:spPr>
          <a:xfrm>
            <a:off x="4143372" y="3286124"/>
            <a:ext cx="285752" cy="214314"/>
          </a:xfrm>
          <a:prstGeom prst="sun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Солнце 45"/>
          <p:cNvSpPr/>
          <p:nvPr/>
        </p:nvSpPr>
        <p:spPr>
          <a:xfrm>
            <a:off x="4857752" y="3286124"/>
            <a:ext cx="285752" cy="214314"/>
          </a:xfrm>
          <a:prstGeom prst="sun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Ромб 33"/>
          <p:cNvSpPr/>
          <p:nvPr/>
        </p:nvSpPr>
        <p:spPr>
          <a:xfrm>
            <a:off x="4000496" y="3857628"/>
            <a:ext cx="914400" cy="914400"/>
          </a:xfrm>
          <a:prstGeom prst="diamond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0" name="Прямая соединительная линия 39"/>
          <p:cNvCxnSpPr>
            <a:stCxn id="34" idx="1"/>
            <a:endCxn id="34" idx="3"/>
          </p:cNvCxnSpPr>
          <p:nvPr/>
        </p:nvCxnSpPr>
        <p:spPr>
          <a:xfrm rot="10800000" flipH="1">
            <a:off x="4000496" y="4314828"/>
            <a:ext cx="914400" cy="158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>
            <a:stCxn id="34" idx="0"/>
            <a:endCxn id="34" idx="2"/>
          </p:cNvCxnSpPr>
          <p:nvPr/>
        </p:nvCxnSpPr>
        <p:spPr>
          <a:xfrm rot="16200000" flipH="1">
            <a:off x="4000496" y="4314828"/>
            <a:ext cx="914400" cy="158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Блок-схема: узел 47"/>
          <p:cNvSpPr/>
          <p:nvPr/>
        </p:nvSpPr>
        <p:spPr>
          <a:xfrm flipV="1">
            <a:off x="4286248" y="4169098"/>
            <a:ext cx="71438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Блок-схема: узел 48"/>
          <p:cNvSpPr/>
          <p:nvPr/>
        </p:nvSpPr>
        <p:spPr>
          <a:xfrm>
            <a:off x="4572000" y="4189098"/>
            <a:ext cx="71438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Блок-схема: узел 49"/>
          <p:cNvSpPr/>
          <p:nvPr/>
        </p:nvSpPr>
        <p:spPr>
          <a:xfrm flipH="1">
            <a:off x="4286248" y="4429132"/>
            <a:ext cx="71438" cy="7143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Блок-схема: узел 50"/>
          <p:cNvSpPr/>
          <p:nvPr/>
        </p:nvSpPr>
        <p:spPr>
          <a:xfrm flipV="1">
            <a:off x="4571998" y="4429131"/>
            <a:ext cx="45719" cy="7143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3" name="Рисунок 52" descr="81703608_110202051.jpg"/>
          <p:cNvPicPr>
            <a:picLocks noChangeAspect="1"/>
          </p:cNvPicPr>
          <p:nvPr/>
        </p:nvPicPr>
        <p:blipFill>
          <a:blip r:embed="rId4"/>
          <a:srcRect l="9776" t="9672" r="6221" b="8534"/>
          <a:stretch>
            <a:fillRect/>
          </a:stretch>
        </p:blipFill>
        <p:spPr>
          <a:xfrm>
            <a:off x="571472" y="1214422"/>
            <a:ext cx="3000396" cy="4746998"/>
          </a:xfrm>
          <a:prstGeom prst="rect">
            <a:avLst/>
          </a:prstGeom>
        </p:spPr>
      </p:pic>
      <p:cxnSp>
        <p:nvCxnSpPr>
          <p:cNvPr id="55" name="Прямая соединительная линия 54"/>
          <p:cNvCxnSpPr>
            <a:endCxn id="26" idx="4"/>
          </p:cNvCxnSpPr>
          <p:nvPr/>
        </p:nvCxnSpPr>
        <p:spPr>
          <a:xfrm rot="5400000" flipH="1" flipV="1">
            <a:off x="4652248" y="1072260"/>
            <a:ext cx="490542" cy="22241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>
            <a:endCxn id="26" idx="4"/>
          </p:cNvCxnSpPr>
          <p:nvPr/>
        </p:nvCxnSpPr>
        <p:spPr>
          <a:xfrm rot="16200000" flipV="1">
            <a:off x="4830844" y="1116075"/>
            <a:ext cx="490542" cy="13477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Плюс 61"/>
          <p:cNvSpPr/>
          <p:nvPr/>
        </p:nvSpPr>
        <p:spPr>
          <a:xfrm>
            <a:off x="4000496" y="5286388"/>
            <a:ext cx="357190" cy="357190"/>
          </a:xfrm>
          <a:prstGeom prst="mathPlus">
            <a:avLst/>
          </a:prstGeom>
          <a:solidFill>
            <a:srgbClr val="FFFF0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Плюс 62"/>
          <p:cNvSpPr/>
          <p:nvPr/>
        </p:nvSpPr>
        <p:spPr>
          <a:xfrm>
            <a:off x="4357686" y="5286388"/>
            <a:ext cx="357190" cy="357190"/>
          </a:xfrm>
          <a:prstGeom prst="mathPlus">
            <a:avLst/>
          </a:prstGeom>
          <a:solidFill>
            <a:srgbClr val="FFFF0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Плюс 63"/>
          <p:cNvSpPr/>
          <p:nvPr/>
        </p:nvSpPr>
        <p:spPr>
          <a:xfrm>
            <a:off x="4714876" y="5286388"/>
            <a:ext cx="357190" cy="357190"/>
          </a:xfrm>
          <a:prstGeom prst="mathPlus">
            <a:avLst/>
          </a:prstGeom>
          <a:solidFill>
            <a:srgbClr val="FFFF0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люс 66"/>
          <p:cNvSpPr/>
          <p:nvPr/>
        </p:nvSpPr>
        <p:spPr>
          <a:xfrm>
            <a:off x="5072066" y="5286388"/>
            <a:ext cx="357190" cy="357190"/>
          </a:xfrm>
          <a:prstGeom prst="mathPlus">
            <a:avLst/>
          </a:prstGeom>
          <a:solidFill>
            <a:srgbClr val="FFFF0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9" name="Прямая соединительная линия 68"/>
          <p:cNvCxnSpPr/>
          <p:nvPr/>
        </p:nvCxnSpPr>
        <p:spPr>
          <a:xfrm>
            <a:off x="4000496" y="5143512"/>
            <a:ext cx="1428760" cy="158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4000496" y="5786454"/>
            <a:ext cx="1428760" cy="158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642910" y="500042"/>
            <a:ext cx="35719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Рассмотри внимательно узоры и нарисуй.</a:t>
            </a: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list2.JPG"/>
          <p:cNvPicPr/>
          <p:nvPr/>
        </p:nvPicPr>
        <p:blipFill>
          <a:blip r:embed="rId2"/>
          <a:stretch>
            <a:fillRect/>
          </a:stretch>
        </p:blipFill>
        <p:spPr>
          <a:xfrm rot="16200000">
            <a:off x="3536149" y="1250139"/>
            <a:ext cx="5929355" cy="442915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pic>
        <p:nvPicPr>
          <p:cNvPr id="6" name="Рисунок 5" descr="Music-iv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786" y="1214422"/>
            <a:ext cx="3181360" cy="514351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list2.JPG"/>
          <p:cNvPicPr/>
          <p:nvPr/>
        </p:nvPicPr>
        <p:blipFill>
          <a:blip r:embed="rId2"/>
          <a:stretch>
            <a:fillRect/>
          </a:stretch>
        </p:blipFill>
        <p:spPr>
          <a:xfrm rot="16200000">
            <a:off x="3321835" y="1035825"/>
            <a:ext cx="5929355" cy="485778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3" name="Ромб 2"/>
          <p:cNvSpPr/>
          <p:nvPr/>
        </p:nvSpPr>
        <p:spPr>
          <a:xfrm>
            <a:off x="5786446" y="785794"/>
            <a:ext cx="714380" cy="714380"/>
          </a:xfrm>
          <a:prstGeom prst="diamond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5286380" y="1928802"/>
            <a:ext cx="1703646" cy="1143008"/>
          </a:xfrm>
          <a:prstGeom prst="triangle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5715008" y="2571744"/>
            <a:ext cx="857256" cy="500066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rot="5400000" flipH="1" flipV="1">
            <a:off x="6143636" y="1428736"/>
            <a:ext cx="500066" cy="500066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7" idx="0"/>
          </p:cNvCxnSpPr>
          <p:nvPr/>
        </p:nvCxnSpPr>
        <p:spPr>
          <a:xfrm rot="16200000" flipV="1">
            <a:off x="5640854" y="1431452"/>
            <a:ext cx="500066" cy="494633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16200000" flipH="1">
            <a:off x="6643702" y="1428736"/>
            <a:ext cx="357190" cy="35719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5400000">
            <a:off x="6786578" y="1785926"/>
            <a:ext cx="214314" cy="214314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5286380" y="1428736"/>
            <a:ext cx="357190" cy="35719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16200000" flipH="1">
            <a:off x="5286380" y="1785926"/>
            <a:ext cx="214314" cy="214314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3" idx="2"/>
          </p:cNvCxnSpPr>
          <p:nvPr/>
        </p:nvCxnSpPr>
        <p:spPr>
          <a:xfrm rot="5400000">
            <a:off x="5929322" y="1500174"/>
            <a:ext cx="214314" cy="214314"/>
          </a:xfrm>
          <a:prstGeom prst="line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stCxn id="3" idx="2"/>
          </p:cNvCxnSpPr>
          <p:nvPr/>
        </p:nvCxnSpPr>
        <p:spPr>
          <a:xfrm rot="16200000" flipH="1">
            <a:off x="6143636" y="1500174"/>
            <a:ext cx="214314" cy="214314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Рисунок 36" descr="113865_html_48e5b84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2357430"/>
            <a:ext cx="3176016" cy="2630044"/>
          </a:xfrm>
          <a:prstGeom prst="rect">
            <a:avLst/>
          </a:prstGeom>
        </p:spPr>
      </p:pic>
      <p:sp>
        <p:nvSpPr>
          <p:cNvPr id="42" name="Прямоугольник 41"/>
          <p:cNvSpPr/>
          <p:nvPr/>
        </p:nvSpPr>
        <p:spPr>
          <a:xfrm>
            <a:off x="571473" y="928670"/>
            <a:ext cx="34290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Нарисуй по клеточкам человека</a:t>
            </a:r>
            <a:endParaRPr lang="ru-RU" dirty="0" smtClean="0">
              <a:solidFill>
                <a:srgbClr val="002060"/>
              </a:solidFill>
              <a:latin typeface="Cambria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list2.JPG"/>
          <p:cNvPicPr/>
          <p:nvPr/>
        </p:nvPicPr>
        <p:blipFill>
          <a:blip r:embed="rId2"/>
          <a:stretch>
            <a:fillRect/>
          </a:stretch>
        </p:blipFill>
        <p:spPr>
          <a:xfrm rot="16200000">
            <a:off x="3536149" y="1250139"/>
            <a:ext cx="5929355" cy="442915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973</TotalTime>
  <Words>65</Words>
  <PresentationFormat>Экран (4:3)</PresentationFormat>
  <Paragraphs>23</Paragraphs>
  <Slides>10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104</cp:revision>
  <dcterms:created xsi:type="dcterms:W3CDTF">2014-11-05T15:33:19Z</dcterms:created>
  <dcterms:modified xsi:type="dcterms:W3CDTF">2016-02-08T14:15:12Z</dcterms:modified>
</cp:coreProperties>
</file>