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handoutMasterIdLst>
    <p:handoutMasterId r:id="rId15"/>
  </p:handoutMasterIdLst>
  <p:sldIdLst>
    <p:sldId id="270" r:id="rId2"/>
    <p:sldId id="256" r:id="rId3"/>
    <p:sldId id="257" r:id="rId4"/>
    <p:sldId id="258" r:id="rId5"/>
    <p:sldId id="259" r:id="rId6"/>
    <p:sldId id="261" r:id="rId7"/>
    <p:sldId id="267" r:id="rId8"/>
    <p:sldId id="269" r:id="rId9"/>
    <p:sldId id="268" r:id="rId10"/>
    <p:sldId id="272" r:id="rId11"/>
    <p:sldId id="273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FEE2C-256C-4B25-A9C6-A0BE614B7CB5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920D6-167A-47C3-98C0-1EDC70116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6D0FB-8A28-45F9-85E8-FC07D7FC47E9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476BE-2B3E-487C-946E-A51A2A8EA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476BE-2B3E-487C-946E-A51A2A8EA20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476BE-2B3E-487C-946E-A51A2A8EA20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43372" y="1500174"/>
            <a:ext cx="4543428" cy="435771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Georgia" pitchFamily="18" charset="0"/>
              </a:rPr>
              <a:t>«Значение узора в русском народном орнаменте».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6" name="Рисунок 5" descr="0_4eb56_b72a32a3_XL.png"/>
          <p:cNvPicPr>
            <a:picLocks noChangeAspect="1"/>
          </p:cNvPicPr>
          <p:nvPr/>
        </p:nvPicPr>
        <p:blipFill>
          <a:blip r:embed="rId2"/>
          <a:srcRect t="76327"/>
          <a:stretch>
            <a:fillRect/>
          </a:stretch>
        </p:blipFill>
        <p:spPr>
          <a:xfrm>
            <a:off x="285720" y="428604"/>
            <a:ext cx="8572560" cy="714380"/>
          </a:xfrm>
          <a:prstGeom prst="rect">
            <a:avLst/>
          </a:prstGeom>
          <a:solidFill>
            <a:srgbClr val="FFFF99"/>
          </a:solidFill>
        </p:spPr>
      </p:pic>
      <p:pic>
        <p:nvPicPr>
          <p:cNvPr id="7" name="Рисунок 6" descr="630948_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714752"/>
            <a:ext cx="2529840" cy="2783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вальная выноска 7"/>
          <p:cNvSpPr/>
          <p:nvPr/>
        </p:nvSpPr>
        <p:spPr>
          <a:xfrm>
            <a:off x="642910" y="1857364"/>
            <a:ext cx="3143272" cy="1898532"/>
          </a:xfrm>
          <a:prstGeom prst="wedgeEllipseCallout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Дорогие друзья сегодня  с вами Маша и Ваня,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и мы вам расскажем всё про орнамент.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artuk_enl_enl.jpg"/>
          <p:cNvPicPr>
            <a:picLocks noChangeAspect="1"/>
          </p:cNvPicPr>
          <p:nvPr/>
        </p:nvPicPr>
        <p:blipFill>
          <a:blip r:embed="rId2"/>
          <a:srcRect l="17856" t="48294" r="17856" b="12598"/>
          <a:stretch>
            <a:fillRect/>
          </a:stretch>
        </p:blipFill>
        <p:spPr>
          <a:xfrm>
            <a:off x="3000364" y="1643050"/>
            <a:ext cx="5786478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630948_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00438"/>
            <a:ext cx="2529840" cy="2783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_4eb56_b72a32a3_XL.png"/>
          <p:cNvPicPr>
            <a:picLocks noChangeAspect="1"/>
          </p:cNvPicPr>
          <p:nvPr/>
        </p:nvPicPr>
        <p:blipFill>
          <a:blip r:embed="rId4"/>
          <a:srcRect t="76327"/>
          <a:stretch>
            <a:fillRect/>
          </a:stretch>
        </p:blipFill>
        <p:spPr>
          <a:xfrm>
            <a:off x="357158" y="428604"/>
            <a:ext cx="8572560" cy="714380"/>
          </a:xfrm>
          <a:prstGeom prst="rect">
            <a:avLst/>
          </a:prstGeom>
          <a:solidFill>
            <a:srgbClr val="FFFF99"/>
          </a:solidFill>
        </p:spPr>
      </p:pic>
      <p:sp>
        <p:nvSpPr>
          <p:cNvPr id="7" name="Овальная выноска 6"/>
          <p:cNvSpPr/>
          <p:nvPr/>
        </p:nvSpPr>
        <p:spPr>
          <a:xfrm>
            <a:off x="428596" y="2143116"/>
            <a:ext cx="2500330" cy="1541342"/>
          </a:xfrm>
          <a:prstGeom prst="wedgeEllipseCallout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Полосы и ромбы - земля, точки внутри ромбов- </a:t>
            </a:r>
            <a:r>
              <a:rPr lang="ru-RU" dirty="0" smtClean="0">
                <a:solidFill>
                  <a:schemeClr val="tx1"/>
                </a:solidFill>
              </a:rPr>
              <a:t>зёрна.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4eb56_b72a32a3_XL.png"/>
          <p:cNvPicPr>
            <a:picLocks noChangeAspect="1"/>
          </p:cNvPicPr>
          <p:nvPr/>
        </p:nvPicPr>
        <p:blipFill>
          <a:blip r:embed="rId2"/>
          <a:srcRect t="76327"/>
          <a:stretch>
            <a:fillRect/>
          </a:stretch>
        </p:blipFill>
        <p:spPr>
          <a:xfrm>
            <a:off x="509558" y="581004"/>
            <a:ext cx="8572560" cy="714380"/>
          </a:xfrm>
          <a:prstGeom prst="rect">
            <a:avLst/>
          </a:prstGeom>
          <a:solidFill>
            <a:srgbClr val="FFFF99"/>
          </a:solidFill>
        </p:spPr>
      </p:pic>
      <p:pic>
        <p:nvPicPr>
          <p:cNvPr id="3" name="Рисунок 2" descr="630948_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00438"/>
            <a:ext cx="2529840" cy="2783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6.jpg"/>
          <p:cNvPicPr>
            <a:picLocks noChangeAspect="1"/>
          </p:cNvPicPr>
          <p:nvPr/>
        </p:nvPicPr>
        <p:blipFill>
          <a:blip r:embed="rId4"/>
          <a:srcRect l="31004" t="52107" r="17717" b="30167"/>
          <a:stretch>
            <a:fillRect/>
          </a:stretch>
        </p:blipFill>
        <p:spPr>
          <a:xfrm>
            <a:off x="3643306" y="2500306"/>
            <a:ext cx="5000660" cy="31736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Овальная выноска 6"/>
          <p:cNvSpPr/>
          <p:nvPr/>
        </p:nvSpPr>
        <p:spPr>
          <a:xfrm>
            <a:off x="500034" y="2143116"/>
            <a:ext cx="2928958" cy="1469904"/>
          </a:xfrm>
          <a:prstGeom prst="wedgeEllipseCallout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Волнистая линия над ромбами это вода,  ромбы с точками это земля.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71810"/>
            <a:ext cx="8229600" cy="2428892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Georgia" pitchFamily="18" charset="0"/>
              </a:rPr>
              <a:t>Равкова Марина Викторовна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воспитатель первой 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квалификационной категории.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Детский сад № 10 «</a:t>
            </a:r>
            <a:r>
              <a:rPr lang="ru-RU" sz="2800" dirty="0" err="1" smtClean="0">
                <a:latin typeface="Georgia" pitchFamily="18" charset="0"/>
              </a:rPr>
              <a:t>Чебурашка</a:t>
            </a:r>
            <a:r>
              <a:rPr lang="ru-RU" sz="2800" dirty="0" smtClean="0">
                <a:latin typeface="Georgia" pitchFamily="18" charset="0"/>
              </a:rPr>
              <a:t>»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НСО г.Тогучин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Использовала интернет-ресурсы. 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2015год.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                    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 Всем спасибо </a:t>
            </a:r>
            <a:r>
              <a:rPr lang="ru-RU" sz="2800" smtClean="0">
                <a:latin typeface="Georgia" pitchFamily="18" charset="0"/>
              </a:rPr>
              <a:t>за </a:t>
            </a:r>
            <a:r>
              <a:rPr lang="ru-RU" sz="2800" smtClean="0">
                <a:latin typeface="Georgia" pitchFamily="18" charset="0"/>
              </a:rPr>
              <a:t>внимание.</a:t>
            </a:r>
            <a:r>
              <a:rPr lang="ru-RU" sz="2800" dirty="0" smtClean="0">
                <a:latin typeface="Georgia" pitchFamily="18" charset="0"/>
              </a:rPr>
              <a:t/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/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                                   </a:t>
            </a:r>
            <a:br>
              <a:rPr lang="ru-RU" sz="2800" dirty="0" smtClean="0">
                <a:latin typeface="Georgia" pitchFamily="18" charset="0"/>
              </a:rPr>
            </a:br>
            <a:endParaRPr lang="ru-RU" sz="2800" dirty="0">
              <a:latin typeface="Georgia" pitchFamily="18" charset="0"/>
            </a:endParaRPr>
          </a:p>
        </p:txBody>
      </p:sp>
      <p:pic>
        <p:nvPicPr>
          <p:cNvPr id="3" name="Рисунок 2" descr="0_4eb56_b72a32a3_XL.png"/>
          <p:cNvPicPr>
            <a:picLocks noChangeAspect="1"/>
          </p:cNvPicPr>
          <p:nvPr/>
        </p:nvPicPr>
        <p:blipFill>
          <a:blip r:embed="rId3"/>
          <a:srcRect t="76327"/>
          <a:stretch>
            <a:fillRect/>
          </a:stretch>
        </p:blipFill>
        <p:spPr>
          <a:xfrm>
            <a:off x="357158" y="428604"/>
            <a:ext cx="8572560" cy="714380"/>
          </a:xfrm>
          <a:prstGeom prst="rect">
            <a:avLst/>
          </a:prstGeom>
          <a:solidFill>
            <a:srgbClr val="FFFF99"/>
          </a:solidFill>
        </p:spPr>
      </p:pic>
      <p:pic>
        <p:nvPicPr>
          <p:cNvPr id="4" name="Рисунок 3" descr="630948_origin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3571876"/>
            <a:ext cx="2529840" cy="2783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3.2.vshivka3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7059" t="11996" r="8082" b="7505"/>
          <a:stretch>
            <a:fillRect/>
          </a:stretch>
        </p:blipFill>
        <p:spPr>
          <a:xfrm>
            <a:off x="3357554" y="1643050"/>
            <a:ext cx="5214937" cy="4286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630948_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714752"/>
            <a:ext cx="2529840" cy="2783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вальная выноска 9"/>
          <p:cNvSpPr/>
          <p:nvPr/>
        </p:nvSpPr>
        <p:spPr>
          <a:xfrm>
            <a:off x="571472" y="2428868"/>
            <a:ext cx="2428892" cy="1469904"/>
          </a:xfrm>
          <a:prstGeom prst="wedgeEllipseCallout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itchFamily="18" charset="0"/>
                <a:cs typeface="JasmineUPC" pitchFamily="18" charset="-34"/>
              </a:rPr>
              <a:t>Вот так изображали людей, растений, животных.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 descr="0_4eb56_b72a32a3_XL.png"/>
          <p:cNvPicPr>
            <a:picLocks noChangeAspect="1"/>
          </p:cNvPicPr>
          <p:nvPr/>
        </p:nvPicPr>
        <p:blipFill>
          <a:blip r:embed="rId4"/>
          <a:srcRect t="76327"/>
          <a:stretch>
            <a:fillRect/>
          </a:stretch>
        </p:blipFill>
        <p:spPr>
          <a:xfrm>
            <a:off x="214282" y="428604"/>
            <a:ext cx="8572560" cy="714380"/>
          </a:xfrm>
          <a:prstGeom prst="rect">
            <a:avLst/>
          </a:prstGeom>
          <a:solidFill>
            <a:srgbClr val="FFFF99"/>
          </a:solidFill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088_html_2cc5964c.jpg"/>
          <p:cNvPicPr>
            <a:picLocks noChangeAspect="1"/>
          </p:cNvPicPr>
          <p:nvPr/>
        </p:nvPicPr>
        <p:blipFill>
          <a:blip r:embed="rId3"/>
          <a:srcRect t="42014"/>
          <a:stretch>
            <a:fillRect/>
          </a:stretch>
        </p:blipFill>
        <p:spPr>
          <a:xfrm>
            <a:off x="3286116" y="1928802"/>
            <a:ext cx="5286412" cy="33575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630948_origin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786190"/>
            <a:ext cx="2529840" cy="2783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0_4eb56_b72a32a3_XL.png"/>
          <p:cNvPicPr>
            <a:picLocks noChangeAspect="1"/>
          </p:cNvPicPr>
          <p:nvPr/>
        </p:nvPicPr>
        <p:blipFill>
          <a:blip r:embed="rId5"/>
          <a:srcRect t="76327"/>
          <a:stretch>
            <a:fillRect/>
          </a:stretch>
        </p:blipFill>
        <p:spPr>
          <a:xfrm>
            <a:off x="357158" y="428604"/>
            <a:ext cx="8572560" cy="714380"/>
          </a:xfrm>
          <a:prstGeom prst="rect">
            <a:avLst/>
          </a:prstGeom>
          <a:solidFill>
            <a:srgbClr val="FFFF99"/>
          </a:solidFill>
        </p:spPr>
      </p:pic>
      <p:sp>
        <p:nvSpPr>
          <p:cNvPr id="20" name="Овальная выноска 19"/>
          <p:cNvSpPr/>
          <p:nvPr/>
        </p:nvSpPr>
        <p:spPr>
          <a:xfrm>
            <a:off x="428596" y="2143116"/>
            <a:ext cx="2643206" cy="1755656"/>
          </a:xfrm>
          <a:prstGeom prst="wedgeEllipseCallout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Изображение птиц, животных , растений на сарафанах, </a:t>
            </a:r>
            <a:r>
              <a:rPr lang="ru-RU" dirty="0" err="1" smtClean="0">
                <a:solidFill>
                  <a:schemeClr val="tx1"/>
                </a:solidFill>
              </a:rPr>
              <a:t>рубахах,полотенцах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3865_html_48e5b8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2071678"/>
            <a:ext cx="5500726" cy="37862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630948_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714752"/>
            <a:ext cx="2529840" cy="2783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_4eb56_b72a32a3_XL.png"/>
          <p:cNvPicPr>
            <a:picLocks noChangeAspect="1"/>
          </p:cNvPicPr>
          <p:nvPr/>
        </p:nvPicPr>
        <p:blipFill>
          <a:blip r:embed="rId4"/>
          <a:srcRect t="76327"/>
          <a:stretch>
            <a:fillRect/>
          </a:stretch>
        </p:blipFill>
        <p:spPr>
          <a:xfrm>
            <a:off x="285720" y="357166"/>
            <a:ext cx="8572560" cy="714380"/>
          </a:xfrm>
          <a:prstGeom prst="rect">
            <a:avLst/>
          </a:prstGeom>
          <a:solidFill>
            <a:srgbClr val="FFFF99"/>
          </a:solidFill>
        </p:spPr>
      </p:pic>
      <p:sp>
        <p:nvSpPr>
          <p:cNvPr id="6" name="Овальная выноска 5"/>
          <p:cNvSpPr/>
          <p:nvPr/>
        </p:nvSpPr>
        <p:spPr>
          <a:xfrm>
            <a:off x="357158" y="2500306"/>
            <a:ext cx="2357454" cy="1469904"/>
          </a:xfrm>
          <a:prstGeom prst="wedgeEllipseCallout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Так изображали женщин и детей.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310899_1256477236_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1857364"/>
            <a:ext cx="5357850" cy="42862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630948_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00438"/>
            <a:ext cx="2529840" cy="2783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_4eb56_b72a32a3_XL.png"/>
          <p:cNvPicPr>
            <a:picLocks noChangeAspect="1"/>
          </p:cNvPicPr>
          <p:nvPr/>
        </p:nvPicPr>
        <p:blipFill>
          <a:blip r:embed="rId4"/>
          <a:srcRect t="76327"/>
          <a:stretch>
            <a:fillRect/>
          </a:stretch>
        </p:blipFill>
        <p:spPr>
          <a:xfrm>
            <a:off x="214282" y="428604"/>
            <a:ext cx="8572560" cy="714380"/>
          </a:xfrm>
          <a:prstGeom prst="rect">
            <a:avLst/>
          </a:prstGeom>
          <a:solidFill>
            <a:srgbClr val="FFFF99"/>
          </a:solidFill>
        </p:spPr>
      </p:pic>
      <p:sp>
        <p:nvSpPr>
          <p:cNvPr id="8" name="Овальная выноска 7"/>
          <p:cNvSpPr/>
          <p:nvPr/>
        </p:nvSpPr>
        <p:spPr>
          <a:xfrm>
            <a:off x="285720" y="2428868"/>
            <a:ext cx="2500330" cy="1327028"/>
          </a:xfrm>
          <a:prstGeom prst="wedgeEllipseCallout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Изображение женщины, ребёнка животного.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4698934_Rushnik39.jpg"/>
          <p:cNvPicPr>
            <a:picLocks noChangeAspect="1"/>
          </p:cNvPicPr>
          <p:nvPr/>
        </p:nvPicPr>
        <p:blipFill>
          <a:blip r:embed="rId2"/>
          <a:srcRect l="2168" t="9506" r="2710" b="10371"/>
          <a:stretch>
            <a:fillRect/>
          </a:stretch>
        </p:blipFill>
        <p:spPr>
          <a:xfrm>
            <a:off x="3500430" y="1857364"/>
            <a:ext cx="5200895" cy="39492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630948_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00438"/>
            <a:ext cx="2529840" cy="2783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вальная выноска 6"/>
          <p:cNvSpPr/>
          <p:nvPr/>
        </p:nvSpPr>
        <p:spPr>
          <a:xfrm>
            <a:off x="642910" y="2071678"/>
            <a:ext cx="2500330" cy="1541342"/>
          </a:xfrm>
          <a:prstGeom prst="wedgeEllipseCallout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Изображение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людей, птиц, растений.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0_4eb56_b72a32a3_XL.png"/>
          <p:cNvPicPr>
            <a:picLocks noChangeAspect="1"/>
          </p:cNvPicPr>
          <p:nvPr/>
        </p:nvPicPr>
        <p:blipFill>
          <a:blip r:embed="rId4"/>
          <a:srcRect t="76327"/>
          <a:stretch>
            <a:fillRect/>
          </a:stretch>
        </p:blipFill>
        <p:spPr>
          <a:xfrm>
            <a:off x="357158" y="500042"/>
            <a:ext cx="8572560" cy="714380"/>
          </a:xfrm>
          <a:prstGeom prst="rect">
            <a:avLst/>
          </a:prstGeom>
          <a:solidFill>
            <a:srgbClr val="FFFF99"/>
          </a:solidFill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305913928_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1928802"/>
            <a:ext cx="6143667" cy="39290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630948_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857628"/>
            <a:ext cx="2529840" cy="2783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ьная выноска 4"/>
          <p:cNvSpPr/>
          <p:nvPr/>
        </p:nvSpPr>
        <p:spPr>
          <a:xfrm>
            <a:off x="357158" y="2357430"/>
            <a:ext cx="2428892" cy="1684218"/>
          </a:xfrm>
          <a:prstGeom prst="wedgeEllipseCallout">
            <a:avLst/>
          </a:prstGeom>
          <a:solidFill>
            <a:srgbClr val="FFFF9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Изображение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животного  и людей.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0_4eb56_b72a32a3_XL.png"/>
          <p:cNvPicPr>
            <a:picLocks noChangeAspect="1"/>
          </p:cNvPicPr>
          <p:nvPr/>
        </p:nvPicPr>
        <p:blipFill>
          <a:blip r:embed="rId4"/>
          <a:srcRect t="76327"/>
          <a:stretch>
            <a:fillRect/>
          </a:stretch>
        </p:blipFill>
        <p:spPr>
          <a:xfrm>
            <a:off x="357158" y="357166"/>
            <a:ext cx="8572560" cy="714380"/>
          </a:xfrm>
          <a:prstGeom prst="rect">
            <a:avLst/>
          </a:prstGeom>
          <a:solidFill>
            <a:srgbClr val="FFFF99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2214554"/>
            <a:ext cx="4800623" cy="42005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630948_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786190"/>
            <a:ext cx="2529840" cy="2783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_4eb56_b72a32a3_XL.png"/>
          <p:cNvPicPr>
            <a:picLocks noChangeAspect="1"/>
          </p:cNvPicPr>
          <p:nvPr/>
        </p:nvPicPr>
        <p:blipFill>
          <a:blip r:embed="rId4"/>
          <a:srcRect t="76327"/>
          <a:stretch>
            <a:fillRect/>
          </a:stretch>
        </p:blipFill>
        <p:spPr>
          <a:xfrm>
            <a:off x="285720" y="428604"/>
            <a:ext cx="8572560" cy="714380"/>
          </a:xfrm>
          <a:prstGeom prst="rect">
            <a:avLst/>
          </a:prstGeom>
          <a:solidFill>
            <a:srgbClr val="FFFF99"/>
          </a:solidFill>
        </p:spPr>
      </p:pic>
      <p:sp>
        <p:nvSpPr>
          <p:cNvPr id="12" name="Овальная выноска 11"/>
          <p:cNvSpPr/>
          <p:nvPr/>
        </p:nvSpPr>
        <p:spPr>
          <a:xfrm>
            <a:off x="500034" y="2500306"/>
            <a:ext cx="2643206" cy="1398466"/>
          </a:xfrm>
          <a:prstGeom prst="wedgeEllipseCallout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Празднование после успешного посева урожая.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2357430"/>
            <a:ext cx="5500726" cy="32861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630948_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857628"/>
            <a:ext cx="2529840" cy="2783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ьная выноска 4"/>
          <p:cNvSpPr/>
          <p:nvPr/>
        </p:nvSpPr>
        <p:spPr>
          <a:xfrm>
            <a:off x="642910" y="2643182"/>
            <a:ext cx="2071702" cy="1541342"/>
          </a:xfrm>
          <a:prstGeom prst="wedgeEllipseCallout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Земля вспаханная  и засеянная зерном.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6" name="Рисунок 15" descr="0_4eb56_b72a32a3_XL.png"/>
          <p:cNvPicPr>
            <a:picLocks noChangeAspect="1"/>
          </p:cNvPicPr>
          <p:nvPr/>
        </p:nvPicPr>
        <p:blipFill>
          <a:blip r:embed="rId4"/>
          <a:srcRect t="76327"/>
          <a:stretch>
            <a:fillRect/>
          </a:stretch>
        </p:blipFill>
        <p:spPr>
          <a:xfrm>
            <a:off x="357158" y="428604"/>
            <a:ext cx="8572560" cy="714380"/>
          </a:xfrm>
          <a:prstGeom prst="rect">
            <a:avLst/>
          </a:prstGeom>
          <a:solidFill>
            <a:srgbClr val="FFFF99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</TotalTime>
  <Words>111</Words>
  <PresentationFormat>Экран (4:3)</PresentationFormat>
  <Paragraphs>16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«Значение узора в русском народном орнаменте».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Равкова Марина Викторовна воспитатель первой  квалификационной категории. Детский сад № 10 «Чебурашка» НСО г.Тогучин Использовала интернет-ресурсы.  2015год.                       Всем спасибо за внимание.                  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42</cp:revision>
  <dcterms:created xsi:type="dcterms:W3CDTF">2015-01-29T16:37:48Z</dcterms:created>
  <dcterms:modified xsi:type="dcterms:W3CDTF">2015-03-07T17:12:28Z</dcterms:modified>
</cp:coreProperties>
</file>